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178" y="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"/>
            <a:ext cx="5143500" cy="3183467"/>
          </a:xfrm>
        </p:spPr>
        <p:txBody>
          <a:bodyPr anchor="ctr"/>
          <a:lstStyle>
            <a:lvl1pPr algn="ctr">
              <a:defRPr sz="3375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204573"/>
            <a:ext cx="5143500" cy="2207683"/>
          </a:xfrm>
        </p:spPr>
        <p:txBody>
          <a:bodyPr/>
          <a:lstStyle>
            <a:lvl1pPr marL="0" indent="0" algn="ctr">
              <a:buNone/>
              <a:defRPr sz="1350" cap="small" baseline="0">
                <a:solidFill>
                  <a:schemeClr val="bg1"/>
                </a:solidFill>
              </a:defRPr>
            </a:lvl1pPr>
            <a:lvl2pPr marL="257178" indent="0" algn="ctr">
              <a:buNone/>
              <a:defRPr sz="1125"/>
            </a:lvl2pPr>
            <a:lvl3pPr marL="514356" indent="0" algn="ctr">
              <a:buNone/>
              <a:defRPr sz="1013"/>
            </a:lvl3pPr>
            <a:lvl4pPr marL="771536" indent="0" algn="ctr">
              <a:buNone/>
              <a:defRPr sz="900"/>
            </a:lvl4pPr>
            <a:lvl5pPr marL="1028713" indent="0" algn="ctr">
              <a:buNone/>
              <a:defRPr sz="900"/>
            </a:lvl5pPr>
            <a:lvl6pPr marL="1285891" indent="0" algn="ctr">
              <a:buNone/>
              <a:defRPr sz="900"/>
            </a:lvl6pPr>
            <a:lvl7pPr marL="1543069" indent="0" algn="ctr">
              <a:buNone/>
              <a:defRPr sz="900"/>
            </a:lvl7pPr>
            <a:lvl8pPr marL="1800249" indent="0" algn="ctr">
              <a:buNone/>
              <a:defRPr sz="900"/>
            </a:lvl8pPr>
            <a:lvl9pPr marL="2057426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388588-A448-5248-28EF-5DF2707B5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62" y="8031192"/>
            <a:ext cx="2764738" cy="11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7" y="1316571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8" indent="0">
              <a:buNone/>
              <a:defRPr sz="1575"/>
            </a:lvl2pPr>
            <a:lvl3pPr marL="514356" indent="0">
              <a:buNone/>
              <a:defRPr sz="1350"/>
            </a:lvl3pPr>
            <a:lvl4pPr marL="771536" indent="0">
              <a:buNone/>
              <a:defRPr sz="1125"/>
            </a:lvl4pPr>
            <a:lvl5pPr marL="1028713" indent="0">
              <a:buNone/>
              <a:defRPr sz="1125"/>
            </a:lvl5pPr>
            <a:lvl6pPr marL="1285891" indent="0">
              <a:buNone/>
              <a:defRPr sz="1125"/>
            </a:lvl6pPr>
            <a:lvl7pPr marL="1543069" indent="0">
              <a:buNone/>
              <a:defRPr sz="1125"/>
            </a:lvl7pPr>
            <a:lvl8pPr marL="1800249" indent="0">
              <a:buNone/>
              <a:defRPr sz="1125"/>
            </a:lvl8pPr>
            <a:lvl9pPr marL="2057426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6" indent="0">
              <a:buNone/>
              <a:defRPr sz="675"/>
            </a:lvl3pPr>
            <a:lvl4pPr marL="771536" indent="0">
              <a:buNone/>
              <a:defRPr sz="563"/>
            </a:lvl4pPr>
            <a:lvl5pPr marL="1028713" indent="0">
              <a:buNone/>
              <a:defRPr sz="563"/>
            </a:lvl5pPr>
            <a:lvl6pPr marL="1285891" indent="0">
              <a:buNone/>
              <a:defRPr sz="563"/>
            </a:lvl6pPr>
            <a:lvl7pPr marL="1543069" indent="0">
              <a:buNone/>
              <a:defRPr sz="563"/>
            </a:lvl7pPr>
            <a:lvl8pPr marL="1800249" indent="0">
              <a:buNone/>
              <a:defRPr sz="563"/>
            </a:lvl8pPr>
            <a:lvl9pPr marL="205742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3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B2F62-5635-3C23-DD37-8D0AEECB6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49" y="0"/>
            <a:ext cx="2571851" cy="10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475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9" y="7743568"/>
            <a:ext cx="1467844" cy="14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9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6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90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6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1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1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5" y="2241552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6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9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5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6" indent="0">
              <a:buNone/>
              <a:defRPr sz="1013" b="1"/>
            </a:lvl3pPr>
            <a:lvl4pPr marL="771536" indent="0">
              <a:buNone/>
              <a:defRPr sz="900" b="1"/>
            </a:lvl4pPr>
            <a:lvl5pPr marL="1028713" indent="0">
              <a:buNone/>
              <a:defRPr sz="900" b="1"/>
            </a:lvl5pPr>
            <a:lvl6pPr marL="1285891" indent="0">
              <a:buNone/>
              <a:defRPr sz="900" b="1"/>
            </a:lvl6pPr>
            <a:lvl7pPr marL="1543069" indent="0">
              <a:buNone/>
              <a:defRPr sz="900" b="1"/>
            </a:lvl7pPr>
            <a:lvl8pPr marL="1800249" indent="0">
              <a:buNone/>
              <a:defRPr sz="900" b="1"/>
            </a:lvl8pPr>
            <a:lvl9pPr marL="205742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1316571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6" indent="0">
              <a:buNone/>
              <a:defRPr sz="675"/>
            </a:lvl3pPr>
            <a:lvl4pPr marL="771536" indent="0">
              <a:buNone/>
              <a:defRPr sz="563"/>
            </a:lvl4pPr>
            <a:lvl5pPr marL="1028713" indent="0">
              <a:buNone/>
              <a:defRPr sz="563"/>
            </a:lvl5pPr>
            <a:lvl6pPr marL="1285891" indent="0">
              <a:buNone/>
              <a:defRPr sz="563"/>
            </a:lvl6pPr>
            <a:lvl7pPr marL="1543069" indent="0">
              <a:buNone/>
              <a:defRPr sz="563"/>
            </a:lvl7pPr>
            <a:lvl8pPr marL="1800249" indent="0">
              <a:buNone/>
              <a:defRPr sz="563"/>
            </a:lvl8pPr>
            <a:lvl9pPr marL="2057426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2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40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CE18-0841-4190-84F4-5A9BFAC4138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475140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40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D5FB-B80A-46A6-B7FB-D2A3BBF2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51435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9" indent="-128589" algn="l" defTabSz="51435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7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45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24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02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81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58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37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015" indent="-128589" algn="l" defTabSz="51435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B8D1-8ED5-6EB9-1FBA-3F5F0FFB54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Keypad Collection Poster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00533-F22D-1C1E-E51A-BBA0B4E9C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hone&#10;&#10;Description automatically generated">
            <a:extLst>
              <a:ext uri="{FF2B5EF4-FFF2-40B4-BE49-F238E27FC236}">
                <a16:creationId xmlns:a16="http://schemas.microsoft.com/office/drawing/2014/main" id="{80F82F81-A201-4E43-51C0-2F4E217FC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82" y="4097547"/>
            <a:ext cx="2639436" cy="48608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46D981-F425-C07B-13DE-48D64CC3F6C8}"/>
              </a:ext>
            </a:extLst>
          </p:cNvPr>
          <p:cNvSpPr txBox="1"/>
          <p:nvPr/>
        </p:nvSpPr>
        <p:spPr>
          <a:xfrm>
            <a:off x="155276" y="832589"/>
            <a:ext cx="6547450" cy="313555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Return Your Voting Device Here</a:t>
            </a:r>
          </a:p>
        </p:txBody>
      </p:sp>
    </p:spTree>
    <p:extLst>
      <p:ext uri="{BB962C8B-B14F-4D97-AF65-F5344CB8AC3E}">
        <p14:creationId xmlns:p14="http://schemas.microsoft.com/office/powerpoint/2010/main" val="400363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hone&#10;&#10;Description automatically generated">
            <a:extLst>
              <a:ext uri="{FF2B5EF4-FFF2-40B4-BE49-F238E27FC236}">
                <a16:creationId xmlns:a16="http://schemas.microsoft.com/office/drawing/2014/main" id="{80F82F81-A201-4E43-51C0-2F4E217FC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82" y="4097547"/>
            <a:ext cx="2639436" cy="48608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46D981-F425-C07B-13DE-48D64CC3F6C8}"/>
              </a:ext>
            </a:extLst>
          </p:cNvPr>
          <p:cNvSpPr txBox="1"/>
          <p:nvPr/>
        </p:nvSpPr>
        <p:spPr>
          <a:xfrm>
            <a:off x="155276" y="832589"/>
            <a:ext cx="6547450" cy="313555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6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Devuelva</a:t>
            </a:r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Aparato</a:t>
            </a:r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6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Votación</a:t>
            </a:r>
            <a:r>
              <a:rPr 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Aquí</a:t>
            </a:r>
            <a:endParaRPr lang="en-US" sz="6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74596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</Words>
  <Application>Microsoft Office PowerPoint</Application>
  <PresentationFormat>Letter Paper (8.5x11 in)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Meridia Corporate</vt:lpstr>
      <vt:lpstr>Keypad Collection Poster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Keypad Collection Poster</dc:title>
  <dc:creator>Peter Babel</dc:creator>
  <cp:lastModifiedBy>Peter Babel</cp:lastModifiedBy>
  <cp:revision>2</cp:revision>
  <dcterms:created xsi:type="dcterms:W3CDTF">2022-09-21T15:31:54Z</dcterms:created>
  <dcterms:modified xsi:type="dcterms:W3CDTF">2022-09-23T11:32:46Z</dcterms:modified>
</cp:coreProperties>
</file>