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7"/>
  </p:sldMasterIdLst>
  <p:notesMasterIdLst>
    <p:notesMasterId r:id="rId38"/>
  </p:notesMasterIdLst>
  <p:sldIdLst>
    <p:sldId id="310" r:id="rId18"/>
    <p:sldId id="330" r:id="rId19"/>
    <p:sldId id="312" r:id="rId20"/>
    <p:sldId id="340" r:id="rId21"/>
    <p:sldId id="314" r:id="rId22"/>
    <p:sldId id="341" r:id="rId23"/>
    <p:sldId id="316" r:id="rId24"/>
    <p:sldId id="342" r:id="rId25"/>
    <p:sldId id="318" r:id="rId26"/>
    <p:sldId id="343" r:id="rId27"/>
    <p:sldId id="320" r:id="rId28"/>
    <p:sldId id="344" r:id="rId29"/>
    <p:sldId id="322" r:id="rId30"/>
    <p:sldId id="345" r:id="rId31"/>
    <p:sldId id="324" r:id="rId32"/>
    <p:sldId id="346" r:id="rId33"/>
    <p:sldId id="326" r:id="rId34"/>
    <p:sldId id="347" r:id="rId35"/>
    <p:sldId id="328" r:id="rId36"/>
    <p:sldId id="348" r:id="rId3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B13"/>
    <a:srgbClr val="009999"/>
    <a:srgbClr val="33CC33"/>
    <a:srgbClr val="FF66FF"/>
    <a:srgbClr val="FF9900"/>
    <a:srgbClr val="FFFF00"/>
    <a:srgbClr val="2A106A"/>
    <a:srgbClr val="3A2379"/>
    <a:srgbClr val="37158D"/>
    <a:srgbClr val="492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7797" autoAdjust="0"/>
  </p:normalViewPr>
  <p:slideViewPr>
    <p:cSldViewPr>
      <p:cViewPr varScale="1">
        <p:scale>
          <a:sx n="125" d="100"/>
          <a:sy n="125" d="100"/>
        </p:scale>
        <p:origin x="1152" y="10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presProps" Target="presProps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tableStyles" Target="tableStyle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03CF1-F51B-4235-B6DC-D132F6028B78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DABBB-191A-483E-81B3-7CA4A3EBE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Replace question and answers</a:t>
            </a:r>
            <a:r>
              <a:rPr lang="en-US" sz="3600" baseline="0" dirty="0"/>
              <a:t> with your text.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ABBB-191A-483E-81B3-7CA4A3EBE8A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Replace question and answers</a:t>
            </a:r>
            <a:r>
              <a:rPr lang="en-US" sz="3600" baseline="0" dirty="0"/>
              <a:t> with your text.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ABBB-191A-483E-81B3-7CA4A3EBE8A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29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Replace question and answers</a:t>
            </a:r>
            <a:r>
              <a:rPr lang="en-US" sz="3600" baseline="0" dirty="0"/>
              <a:t> with your text.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ABBB-191A-483E-81B3-7CA4A3EBE8A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72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Replace question and answers</a:t>
            </a:r>
            <a:r>
              <a:rPr lang="en-US" sz="3600" baseline="0" dirty="0"/>
              <a:t> with your text.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ABBB-191A-483E-81B3-7CA4A3EBE8A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16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Replace question and answers</a:t>
            </a:r>
            <a:r>
              <a:rPr lang="en-US" sz="3600" baseline="0" dirty="0"/>
              <a:t> with your text.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ABBB-191A-483E-81B3-7CA4A3EBE8A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87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Replace question and answers</a:t>
            </a:r>
            <a:r>
              <a:rPr lang="en-US" sz="3600" baseline="0" dirty="0"/>
              <a:t> with your text.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ABBB-191A-483E-81B3-7CA4A3EBE8A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56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Replace question and answers</a:t>
            </a:r>
            <a:r>
              <a:rPr lang="en-US" sz="3600" baseline="0" dirty="0"/>
              <a:t> with your text.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ABBB-191A-483E-81B3-7CA4A3EBE8A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90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Replace question and answers</a:t>
            </a:r>
            <a:r>
              <a:rPr lang="en-US" sz="3600" baseline="0" dirty="0"/>
              <a:t> with your text.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ABBB-191A-483E-81B3-7CA4A3EBE8A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5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Replace question and answers</a:t>
            </a:r>
            <a:r>
              <a:rPr lang="en-US" sz="3600" baseline="0" dirty="0"/>
              <a:t> with your text.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ABBB-191A-483E-81B3-7CA4A3EBE8A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1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Replace question and answers</a:t>
            </a:r>
            <a:r>
              <a:rPr lang="en-US" sz="3600" baseline="0" dirty="0"/>
              <a:t> with your text.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ABBB-191A-483E-81B3-7CA4A3EBE8A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9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0"/>
            <a:ext cx="6858000" cy="1989667"/>
          </a:xfrm>
        </p:spPr>
        <p:txBody>
          <a:bodyPr anchor="ctr"/>
          <a:lstStyle>
            <a:lvl1pPr algn="ctr">
              <a:defRPr sz="4500" cap="all" baseline="0">
                <a:solidFill>
                  <a:srgbClr val="FC86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002857"/>
            <a:ext cx="6858000" cy="1379802"/>
          </a:xfrm>
        </p:spPr>
        <p:txBody>
          <a:bodyPr/>
          <a:lstStyle>
            <a:lvl1pPr marL="0" indent="0" algn="ctr">
              <a:buNone/>
              <a:defRPr sz="1800" cap="sm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C89D-6A3C-401D-A0C5-37D3C7C5ACBB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3714-3BF7-4E94-9F4E-9213BE89D00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40" y="4112698"/>
            <a:ext cx="3582788" cy="160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94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C89D-6A3C-401D-A0C5-37D3C7C5ACBB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3714-3BF7-4E94-9F4E-9213BE89D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0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C89D-6A3C-401D-A0C5-37D3C7C5ACBB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3714-3BF7-4E94-9F4E-9213BE89D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87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C89D-6A3C-401D-A0C5-37D3C7C5ACBB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3714-3BF7-4E94-9F4E-9213BE89D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>
                <a:solidFill>
                  <a:srgbClr val="3671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C89D-6A3C-401D-A0C5-37D3C7C5ACBB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3714-3BF7-4E94-9F4E-9213BE89D00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875" y="4428322"/>
            <a:ext cx="1957126" cy="87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2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3300" kern="1200" cap="small" baseline="0" dirty="0">
                <a:solidFill>
                  <a:srgbClr val="3671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C89D-6A3C-401D-A0C5-37D3C7C5ACBB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3714-3BF7-4E94-9F4E-9213BE89D00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438" y="4839730"/>
            <a:ext cx="1957126" cy="87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5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C89D-6A3C-401D-A0C5-37D3C7C5ACBB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3714-3BF7-4E94-9F4E-9213BE89D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6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C89D-6A3C-401D-A0C5-37D3C7C5ACBB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3714-3BF7-4E94-9F4E-9213BE89D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8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C89D-6A3C-401D-A0C5-37D3C7C5ACBB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3714-3BF7-4E94-9F4E-9213BE89D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6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C89D-6A3C-401D-A0C5-37D3C7C5ACBB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3714-3BF7-4E94-9F4E-9213BE89D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3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C89D-6A3C-401D-A0C5-37D3C7C5ACBB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3714-3BF7-4E94-9F4E-9213BE89D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7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C89D-6A3C-401D-A0C5-37D3C7C5ACBB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3714-3BF7-4E94-9F4E-9213BE89D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10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5C89D-6A3C-401D-A0C5-37D3C7C5ACBB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63714-3BF7-4E94-9F4E-9213BE89D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8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1143001"/>
            <a:ext cx="7772400" cy="2247899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Topic A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3683000"/>
            <a:ext cx="6400800" cy="1016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7B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Grade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335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Question</a:t>
            </a:r>
            <a:r>
              <a:rPr lang="en-US" sz="6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7315200" cy="3327401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Answer 1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Answer 2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Answer 3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Answer 4</a:t>
            </a:r>
          </a:p>
        </p:txBody>
      </p:sp>
    </p:spTree>
    <p:extLst>
      <p:ext uri="{BB962C8B-B14F-4D97-AF65-F5344CB8AC3E}">
        <p14:creationId xmlns:p14="http://schemas.microsoft.com/office/powerpoint/2010/main" val="865018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1143001"/>
            <a:ext cx="7772400" cy="2247899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Topic B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3683000"/>
            <a:ext cx="6400800" cy="1016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7B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Grade 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335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Question</a:t>
            </a:r>
            <a:r>
              <a:rPr lang="en-US" sz="6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7315200" cy="3327401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Answer 1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Answer 2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Answer 3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Answer 4</a:t>
            </a:r>
          </a:p>
        </p:txBody>
      </p:sp>
    </p:spTree>
    <p:extLst>
      <p:ext uri="{BB962C8B-B14F-4D97-AF65-F5344CB8AC3E}">
        <p14:creationId xmlns:p14="http://schemas.microsoft.com/office/powerpoint/2010/main" val="3255471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1143001"/>
            <a:ext cx="7772400" cy="2247899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Topic A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3683000"/>
            <a:ext cx="6400800" cy="1016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7B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Grade 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335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Question</a:t>
            </a:r>
            <a:r>
              <a:rPr lang="en-US" sz="6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4A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7315200" cy="3327401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Answer 1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Answer 2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Answer 3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Answer 4</a:t>
            </a:r>
          </a:p>
        </p:txBody>
      </p:sp>
    </p:spTree>
    <p:extLst>
      <p:ext uri="{BB962C8B-B14F-4D97-AF65-F5344CB8AC3E}">
        <p14:creationId xmlns:p14="http://schemas.microsoft.com/office/powerpoint/2010/main" val="2823306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B12C1C2-119D-4923-BFA2-07282D07450F}"/>
              </a:ext>
            </a:extLst>
          </p:cNvPr>
          <p:cNvSpPr/>
          <p:nvPr/>
        </p:nvSpPr>
        <p:spPr>
          <a:xfrm>
            <a:off x="2476636" y="4157431"/>
            <a:ext cx="4190727" cy="1554759"/>
          </a:xfrm>
          <a:custGeom>
            <a:avLst/>
            <a:gdLst>
              <a:gd name="connsiteX0" fmla="*/ 0 w 4190727"/>
              <a:gd name="connsiteY0" fmla="*/ 0 h 1554759"/>
              <a:gd name="connsiteX1" fmla="*/ 4190727 w 4190727"/>
              <a:gd name="connsiteY1" fmla="*/ 0 h 1554759"/>
              <a:gd name="connsiteX2" fmla="*/ 4190727 w 4190727"/>
              <a:gd name="connsiteY2" fmla="*/ 1554759 h 1554759"/>
              <a:gd name="connsiteX3" fmla="*/ 0 w 4190727"/>
              <a:gd name="connsiteY3" fmla="*/ 1554759 h 1554759"/>
              <a:gd name="connsiteX4" fmla="*/ 0 w 4190727"/>
              <a:gd name="connsiteY4" fmla="*/ 0 h 155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0727" h="1554759">
                <a:moveTo>
                  <a:pt x="0" y="0"/>
                </a:moveTo>
                <a:lnTo>
                  <a:pt x="4190727" y="0"/>
                </a:lnTo>
                <a:lnTo>
                  <a:pt x="4190727" y="1554759"/>
                </a:lnTo>
                <a:lnTo>
                  <a:pt x="0" y="15547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896" tIns="56896" rIns="56896" bIns="0" numCol="1" spcCol="1270" anchor="t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8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1143001"/>
            <a:ext cx="7772400" cy="2247899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Topic B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3683000"/>
            <a:ext cx="6400800" cy="1016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7B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Grade 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335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Question</a:t>
            </a:r>
            <a:r>
              <a:rPr lang="en-US" sz="6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4B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7315200" cy="3327401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Answer 1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Answer 2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Answer 3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Answer 4</a:t>
            </a:r>
          </a:p>
        </p:txBody>
      </p:sp>
    </p:spTree>
    <p:extLst>
      <p:ext uri="{BB962C8B-B14F-4D97-AF65-F5344CB8AC3E}">
        <p14:creationId xmlns:p14="http://schemas.microsoft.com/office/powerpoint/2010/main" val="3697196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1143001"/>
            <a:ext cx="7772400" cy="2247899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Topic A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3683000"/>
            <a:ext cx="6400800" cy="1016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7B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Grade 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335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Question</a:t>
            </a:r>
            <a:r>
              <a:rPr lang="en-US" sz="6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5A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7315200" cy="3327401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Answer 1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Answer 2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Answer 3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Answer 4</a:t>
            </a:r>
          </a:p>
        </p:txBody>
      </p:sp>
    </p:spTree>
    <p:extLst>
      <p:ext uri="{BB962C8B-B14F-4D97-AF65-F5344CB8AC3E}">
        <p14:creationId xmlns:p14="http://schemas.microsoft.com/office/powerpoint/2010/main" val="4245153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59A0753-C47E-4DD8-902D-8C59B1CCB123}"/>
              </a:ext>
            </a:extLst>
          </p:cNvPr>
          <p:cNvSpPr/>
          <p:nvPr/>
        </p:nvSpPr>
        <p:spPr>
          <a:xfrm>
            <a:off x="2476636" y="4157431"/>
            <a:ext cx="4190727" cy="1554759"/>
          </a:xfrm>
          <a:custGeom>
            <a:avLst/>
            <a:gdLst>
              <a:gd name="connsiteX0" fmla="*/ 0 w 4190727"/>
              <a:gd name="connsiteY0" fmla="*/ 0 h 1554759"/>
              <a:gd name="connsiteX1" fmla="*/ 4190727 w 4190727"/>
              <a:gd name="connsiteY1" fmla="*/ 0 h 1554759"/>
              <a:gd name="connsiteX2" fmla="*/ 4190727 w 4190727"/>
              <a:gd name="connsiteY2" fmla="*/ 1554759 h 1554759"/>
              <a:gd name="connsiteX3" fmla="*/ 0 w 4190727"/>
              <a:gd name="connsiteY3" fmla="*/ 1554759 h 1554759"/>
              <a:gd name="connsiteX4" fmla="*/ 0 w 4190727"/>
              <a:gd name="connsiteY4" fmla="*/ 0 h 155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0727" h="1554759">
                <a:moveTo>
                  <a:pt x="0" y="0"/>
                </a:moveTo>
                <a:lnTo>
                  <a:pt x="4190727" y="0"/>
                </a:lnTo>
                <a:lnTo>
                  <a:pt x="4190727" y="1554759"/>
                </a:lnTo>
                <a:lnTo>
                  <a:pt x="0" y="15547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896" tIns="56896" rIns="56896" bIns="0" numCol="1" spcCol="1270" anchor="t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8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1143001"/>
            <a:ext cx="7772400" cy="2247899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Topic B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3683000"/>
            <a:ext cx="6400800" cy="1016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7B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Grade 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335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Question</a:t>
            </a:r>
            <a:r>
              <a:rPr lang="en-US" sz="6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7315200" cy="3327401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Answer 1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Answer 2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Answer 3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Answer 4</a:t>
            </a:r>
          </a:p>
        </p:txBody>
      </p:sp>
    </p:spTree>
    <p:extLst>
      <p:ext uri="{BB962C8B-B14F-4D97-AF65-F5344CB8AC3E}">
        <p14:creationId xmlns:p14="http://schemas.microsoft.com/office/powerpoint/2010/main" val="1344851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335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Question</a:t>
            </a:r>
            <a:r>
              <a:rPr lang="en-US" sz="6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5B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7315200" cy="3327401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Answer 1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Answer 2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Answer 3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Answer 4</a:t>
            </a:r>
          </a:p>
        </p:txBody>
      </p:sp>
    </p:spTree>
    <p:extLst>
      <p:ext uri="{BB962C8B-B14F-4D97-AF65-F5344CB8AC3E}">
        <p14:creationId xmlns:p14="http://schemas.microsoft.com/office/powerpoint/2010/main" val="311448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1143001"/>
            <a:ext cx="7772400" cy="2247899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Topic B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3683000"/>
            <a:ext cx="6400800" cy="1016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7B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Grade 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335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Question</a:t>
            </a:r>
            <a:r>
              <a:rPr lang="en-US" sz="6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7315200" cy="3327401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Answer 1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Answer 2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Answer 3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Answer 4</a:t>
            </a:r>
          </a:p>
        </p:txBody>
      </p:sp>
    </p:spTree>
    <p:extLst>
      <p:ext uri="{BB962C8B-B14F-4D97-AF65-F5344CB8AC3E}">
        <p14:creationId xmlns:p14="http://schemas.microsoft.com/office/powerpoint/2010/main" val="4201469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1143001"/>
            <a:ext cx="7772400" cy="2247899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Topic A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3683000"/>
            <a:ext cx="6400800" cy="1016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7B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Grade 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335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Question</a:t>
            </a:r>
            <a:r>
              <a:rPr lang="en-US" sz="6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7315200" cy="3327401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Answer 1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Answer 2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Answer 3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Answer 4</a:t>
            </a:r>
          </a:p>
        </p:txBody>
      </p:sp>
    </p:spTree>
    <p:extLst>
      <p:ext uri="{BB962C8B-B14F-4D97-AF65-F5344CB8AC3E}">
        <p14:creationId xmlns:p14="http://schemas.microsoft.com/office/powerpoint/2010/main" val="1903687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1143001"/>
            <a:ext cx="7772400" cy="2247899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Topic B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3683000"/>
            <a:ext cx="6400800" cy="1016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7B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Grade 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335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Question</a:t>
            </a:r>
            <a:r>
              <a:rPr lang="en-US" sz="6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7315200" cy="3327401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Answer 1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Answer 2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Answer 3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Answer 4</a:t>
            </a:r>
          </a:p>
        </p:txBody>
      </p:sp>
    </p:spTree>
    <p:extLst>
      <p:ext uri="{BB962C8B-B14F-4D97-AF65-F5344CB8AC3E}">
        <p14:creationId xmlns:p14="http://schemas.microsoft.com/office/powerpoint/2010/main" val="608378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1143001"/>
            <a:ext cx="7772400" cy="2247899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Topic A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3683000"/>
            <a:ext cx="6400800" cy="1016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7B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Grade 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ridia Corpor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ridia Corporate" id="{EF241CF1-2B67-4EBD-8CDD-6A29B7A7B8DD}" vid="{5BCE1FC1-6500-4EFD-AC3A-9B787AD77B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SessionQuestionData>
  <AllQuestions/>
</SessionQuestionData>
</file>

<file path=customXml/item10.xml><?xml version="1.0" encoding="utf-8"?>
<SessionSlideDescriptorData/>
</file>

<file path=customXml/item11.xml><?xml version="1.0" encoding="utf-8"?>
<SessionPresentationSettingsData>
  <Settings>
    <answerbulletformat>Numeric</answerbulletformat>
    <pointstoclock>No</pointstoclock>
    <answernowautoinsert>No</answernowautoinsert>
    <answernowstyle>Explosion</answernowstyle>
    <answernowtext>Answer Now</answernowtext>
    <chartcolors>Use PowerPoint Color Scheme</chartcolors>
    <charttype>Vertical</charttype>
    <correctanswerindicator>Checkmark</correctanswerindicator>
    <countdownautoinsert>Yes</countdownautoinsert>
    <countdownseconds>10</countdownseconds>
    <countdownsound>TicToc.wav</countdownsound>
    <countdownstyle>Stopwatch</countdownstyle>
    <gridautoinsert>No</gridautoinsert>
    <gridfillstyle>Answered</gridfillstyle>
    <gridfillcolor>255,255,0</gridfillcolor>
    <chartmodel>3D</chartmodel>
    <simulatedvotecount>50</simulatedvotecount>
    <gridcolor>176,216,255</gridcolor>
    <gridalternatecolor>62,158,255</gridalternatecolor>
    <gridincorrectcolor/>
    <gridopacity>100%</gridopacity>
    <gridtextstyle>Keypad #</gridtextstyle>
    <inputsource>Response Devices</inputsource>
    <userpreferredinputsource/>
    <multipleresponsedivisor># of Responses</multipleresponsedivisor>
    <participantsleaderboard>5</participantsleaderboard>
    <percentagedecimalplaces>0</percentagedecimalplaces>
    <responsecounterautoinsert>Yes</responsecounterautoinsert>
    <responsecounterstyle>Circle</responsecounterstyle>
    <responsecountertextcolor>0,0,0</responsecountertextcolor>
    <responsecounterfillcolor>79,129,189</responsecounterfillcolor>
    <responsecounterbordercolor>56,93,138</responsecounterbordercolor>
    <responsecounterdisplayvalue># of Votes Received</responsecounterdisplayvalue>
    <insertobjectusingcolor>Blue</insertobjectusingcolor>
    <showresults>Yes</showresults>
    <teamcolors>User Defined</teamcolors>
    <teamidentificationtype>None</teamidentificationtype>
    <teamscoringtype>Voting pads only</teamscoringtype>
    <teamscoringdecimalplaces>0</teamscoringdecimalplaces>
    <teamidentificationitem/>
    <teamsleaderboard>5</teamsleaderboard>
    <teamname1/>
    <teamname2/>
    <teamname3/>
    <teamname4/>
    <teamname5/>
    <teamname6/>
    <teamname7/>
    <teamname8/>
    <teamname9/>
    <teamname10/>
    <showcontrolbar>Slides with EZ-VOTE Objects</showcontrolbar>
    <defaultcorrectpointvalue>100</defaultcorrectpointvalue>
    <defaultincorrectpointvalue>0</defaultincorrectpointvalue>
    <chartcolor1>187,224,227</chartcolor1>
    <chartcolor2>51,51,153</chartcolor2>
    <chartcolor3>0,153,153</chartcolor3>
    <chartcolor4>153,204,0</chartcolor4>
    <chartcolor5>128,128,128</chartcolor5>
    <chartcolor6>0,0,0</chartcolor6>
    <chartcolor7>0,102,204</chartcolor7>
    <chartcolor8>204,204,255</chartcolor8>
    <chartcolor9>255,0,0</chartcolor9>
    <chartcolor10>255,255,0</chartcolor10>
    <teamcolor1>187,224,227</teamcolor1>
    <teamcolor2>51,51,153</teamcolor2>
    <teamcolor3>0,153,153</teamcolor3>
    <teamcolor4>153,204,0</teamcolor4>
    <teamcolor5>128,128,128</teamcolor5>
    <teamcolor6>0,0,0</teamcolor6>
    <teamcolor7>0,102,204</teamcolor7>
    <teamcolor8>204,204,255</teamcolor8>
    <teamcolor9>255,0,0</teamcolor9>
    <teamcolor10>255,255,0</teamcolor10>
    <displayanswerimagesduringvote>Yes</displayanswerimagesduringvote>
    <displayanswerimageswithresponses>Yes</displayanswerimageswithresponses>
    <displayanswertextduringvote>Yes</displayanswertextduringvote>
    <displayanswertextwithresponses>Yes</displayanswertextwithresponses>
    <questionslideid/>
    <controlbarstate>Expanded</controlbarstate>
    <isgridcolorknowncolor>No</isgridcolorknowncolor>
    <gridcolorname>255,255,0</gridcolorname>
    <autorec/>
    <autorectimeintrvl/>
    <chartvotesview>Percent Raw</chartvotesview>
    <chartlabelscolor>0,0,0</chartlabelscolor>
    <ischartlabelcolorknowncolor/>
    <chartlabelcolorname/>
    <chartxaxislabeltype>Full Text</chartxaxislabeltype>
    <controlbarposition>Top Left</controlbarposition>
    <teamscoreordertype>Ordinal order</teamscoreordertype>
  </Settings>
</SessionPresentationSettingsData>
</file>

<file path=customXml/item12.xml><?xml version="1.0" encoding="utf-8"?>
<SessionSlideSettingsData>
  <Settings/>
</SessionSlideSettingsData>
</file>

<file path=customXml/item13.xml><?xml version="1.0" encoding="utf-8"?>
<TeamNamesData>
  <TeamNames/>
</TeamNamesData>
</file>

<file path=customXml/item14.xml><?xml version="1.0" encoding="utf-8"?>
<SessionSlideMasterData>
  <SlideMaster/>
</SessionSlideMasterData>
</file>

<file path=customXml/item15.xml><?xml version="1.0" encoding="utf-8"?>
<SessionResponseGridSettings>
  <AllResponseGridSettings/>
</SessionResponseGridSettings>
</file>

<file path=customXml/item16.xml><?xml version="1.0" encoding="utf-8"?>
<TextingSlideData/>
</file>

<file path=customXml/item2.xml><?xml version="1.0" encoding="utf-8"?>
<SessionAnswerData>
  <AllAnswers/>
</SessionAnswerData>
</file>

<file path=customXml/item3.xml><?xml version="1.0" encoding="utf-8"?>
<SessionResponseData/>
</file>

<file path=customXml/item4.xml><?xml version="1.0" encoding="utf-8"?>
<SessionRankData/>
</file>

<file path=customXml/item5.xml><?xml version="1.0" encoding="utf-8"?>
<SessionParticipantData/>
</file>

<file path=customXml/item6.xml><?xml version="1.0" encoding="utf-8"?>
<ParticipantInfoData/>
</file>

<file path=customXml/item7.xml><?xml version="1.0" encoding="utf-8"?>
<CustomFieldInfoData/>
</file>

<file path=customXml/item8.xml><?xml version="1.0" encoding="utf-8"?>
<SessionCloseEndedDescriptorsData/>
</file>

<file path=customXml/item9.xml><?xml version="1.0" encoding="utf-8"?>
<SessionGroupWeightData/>
</file>

<file path=customXml/itemProps1.xml><?xml version="1.0" encoding="utf-8"?>
<ds:datastoreItem xmlns:ds="http://schemas.openxmlformats.org/officeDocument/2006/customXml" ds:itemID="{428C82BF-BC96-4D47-90D4-E96891F86315}">
  <ds:schemaRefs/>
</ds:datastoreItem>
</file>

<file path=customXml/itemProps10.xml><?xml version="1.0" encoding="utf-8"?>
<ds:datastoreItem xmlns:ds="http://schemas.openxmlformats.org/officeDocument/2006/customXml" ds:itemID="{783479B9-2E3B-46F5-BC09-B726C9D803A7}">
  <ds:schemaRefs/>
</ds:datastoreItem>
</file>

<file path=customXml/itemProps11.xml><?xml version="1.0" encoding="utf-8"?>
<ds:datastoreItem xmlns:ds="http://schemas.openxmlformats.org/officeDocument/2006/customXml" ds:itemID="{F6CC95C9-7989-4018-806C-42CE6849386A}">
  <ds:schemaRefs/>
</ds:datastoreItem>
</file>

<file path=customXml/itemProps12.xml><?xml version="1.0" encoding="utf-8"?>
<ds:datastoreItem xmlns:ds="http://schemas.openxmlformats.org/officeDocument/2006/customXml" ds:itemID="{4C6128DD-5F57-41A8-A5ED-C447933D080D}">
  <ds:schemaRefs/>
</ds:datastoreItem>
</file>

<file path=customXml/itemProps13.xml><?xml version="1.0" encoding="utf-8"?>
<ds:datastoreItem xmlns:ds="http://schemas.openxmlformats.org/officeDocument/2006/customXml" ds:itemID="{41F9DE97-E0A2-4ED5-B5E1-A949185BA9F5}">
  <ds:schemaRefs/>
</ds:datastoreItem>
</file>

<file path=customXml/itemProps14.xml><?xml version="1.0" encoding="utf-8"?>
<ds:datastoreItem xmlns:ds="http://schemas.openxmlformats.org/officeDocument/2006/customXml" ds:itemID="{503762FC-D24D-4E40-876E-4383F99C8F8B}">
  <ds:schemaRefs/>
</ds:datastoreItem>
</file>

<file path=customXml/itemProps15.xml><?xml version="1.0" encoding="utf-8"?>
<ds:datastoreItem xmlns:ds="http://schemas.openxmlformats.org/officeDocument/2006/customXml" ds:itemID="{5E3BE1C6-4750-4525-9B36-81E47D93B14C}">
  <ds:schemaRefs/>
</ds:datastoreItem>
</file>

<file path=customXml/itemProps16.xml><?xml version="1.0" encoding="utf-8"?>
<ds:datastoreItem xmlns:ds="http://schemas.openxmlformats.org/officeDocument/2006/customXml" ds:itemID="{0BADAB54-497A-411B-BE4E-AFD0FB2C7F65}">
  <ds:schemaRefs/>
</ds:datastoreItem>
</file>

<file path=customXml/itemProps2.xml><?xml version="1.0" encoding="utf-8"?>
<ds:datastoreItem xmlns:ds="http://schemas.openxmlformats.org/officeDocument/2006/customXml" ds:itemID="{9D87FD39-748C-46A8-9200-3BC2B4160190}">
  <ds:schemaRefs/>
</ds:datastoreItem>
</file>

<file path=customXml/itemProps3.xml><?xml version="1.0" encoding="utf-8"?>
<ds:datastoreItem xmlns:ds="http://schemas.openxmlformats.org/officeDocument/2006/customXml" ds:itemID="{9A7226FB-4176-4CD0-9E76-D53ACEBAF34F}">
  <ds:schemaRefs/>
</ds:datastoreItem>
</file>

<file path=customXml/itemProps4.xml><?xml version="1.0" encoding="utf-8"?>
<ds:datastoreItem xmlns:ds="http://schemas.openxmlformats.org/officeDocument/2006/customXml" ds:itemID="{989B4BB9-BE5E-4B4F-BBF5-A017C8E730F7}">
  <ds:schemaRefs/>
</ds:datastoreItem>
</file>

<file path=customXml/itemProps5.xml><?xml version="1.0" encoding="utf-8"?>
<ds:datastoreItem xmlns:ds="http://schemas.openxmlformats.org/officeDocument/2006/customXml" ds:itemID="{3F006D44-1423-4874-8733-12BB49997661}">
  <ds:schemaRefs/>
</ds:datastoreItem>
</file>

<file path=customXml/itemProps6.xml><?xml version="1.0" encoding="utf-8"?>
<ds:datastoreItem xmlns:ds="http://schemas.openxmlformats.org/officeDocument/2006/customXml" ds:itemID="{F105864F-4EBF-4D60-B49B-7AB15A7BF9BB}">
  <ds:schemaRefs/>
</ds:datastoreItem>
</file>

<file path=customXml/itemProps7.xml><?xml version="1.0" encoding="utf-8"?>
<ds:datastoreItem xmlns:ds="http://schemas.openxmlformats.org/officeDocument/2006/customXml" ds:itemID="{A650D2D9-DD80-41B7-9D63-792B5ABAB786}">
  <ds:schemaRefs/>
</ds:datastoreItem>
</file>

<file path=customXml/itemProps8.xml><?xml version="1.0" encoding="utf-8"?>
<ds:datastoreItem xmlns:ds="http://schemas.openxmlformats.org/officeDocument/2006/customXml" ds:itemID="{C412F30B-19DC-4E90-A5E6-601319167BDD}">
  <ds:schemaRefs/>
</ds:datastoreItem>
</file>

<file path=customXml/itemProps9.xml><?xml version="1.0" encoding="utf-8"?>
<ds:datastoreItem xmlns:ds="http://schemas.openxmlformats.org/officeDocument/2006/customXml" ds:itemID="{981BFAAC-3641-4E08-BCD8-4DC6BEA434F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Meridia Corporate</Template>
  <TotalTime>145</TotalTime>
  <Words>232</Words>
  <Application>Microsoft Office PowerPoint</Application>
  <PresentationFormat>On-screen Show (16:10)</PresentationFormat>
  <Paragraphs>92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Segoe UI</vt:lpstr>
      <vt:lpstr>Segoe UI Black</vt:lpstr>
      <vt:lpstr>Meridia Corporate</vt:lpstr>
      <vt:lpstr>PowerPoint Presentation</vt:lpstr>
      <vt:lpstr>Question 1A</vt:lpstr>
      <vt:lpstr>PowerPoint Presentation</vt:lpstr>
      <vt:lpstr>Question 1B</vt:lpstr>
      <vt:lpstr>PowerPoint Presentation</vt:lpstr>
      <vt:lpstr>Question 2A</vt:lpstr>
      <vt:lpstr>PowerPoint Presentation</vt:lpstr>
      <vt:lpstr>Question 2B</vt:lpstr>
      <vt:lpstr>PowerPoint Presentation</vt:lpstr>
      <vt:lpstr>Question 3A</vt:lpstr>
      <vt:lpstr>PowerPoint Presentation</vt:lpstr>
      <vt:lpstr>Question 3B</vt:lpstr>
      <vt:lpstr>PowerPoint Presentation</vt:lpstr>
      <vt:lpstr>Question 4A</vt:lpstr>
      <vt:lpstr>PowerPoint Presentation</vt:lpstr>
      <vt:lpstr>Question 4B</vt:lpstr>
      <vt:lpstr>PowerPoint Presentation</vt:lpstr>
      <vt:lpstr>Question 5A</vt:lpstr>
      <vt:lpstr>PowerPoint Presentation</vt:lpstr>
      <vt:lpstr>Question 5B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dkosik</dc:creator>
  <cp:lastModifiedBy>Peter Babel</cp:lastModifiedBy>
  <cp:revision>23</cp:revision>
  <dcterms:created xsi:type="dcterms:W3CDTF">2012-02-07T15:26:08Z</dcterms:created>
  <dcterms:modified xsi:type="dcterms:W3CDTF">2019-04-25T20:40:18Z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ExistingPresentation">
    <vt:lpwstr>Yes</vt:lpwstr>
  </property>
  <property fmtid="{D5CDD505-2E9C-101B-9397-08002B2CF9AE}" pid="3" name="PresentationVersion">
    <vt:lpwstr>2.1</vt:lpwstr>
  </property>
  <property fmtid="{D5CDD505-2E9C-101B-9397-08002B2CF9AE}" pid="4" name="PresentationID">
    <vt:lpwstr>122fda0be04c4e92aa6b50e9c99b35dc</vt:lpwstr>
  </property>
</Properties>
</file>