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7"/>
  </p:sldMasterIdLst>
  <p:sldIdLst>
    <p:sldId id="256" r:id="rId18"/>
    <p:sldId id="270" r:id="rId19"/>
    <p:sldId id="277" r:id="rId20"/>
    <p:sldId id="279" r:id="rId21"/>
    <p:sldId id="278" r:id="rId22"/>
    <p:sldId id="280" r:id="rId23"/>
    <p:sldId id="281" r:id="rId24"/>
    <p:sldId id="282" r:id="rId25"/>
    <p:sldId id="276" r:id="rId26"/>
    <p:sldId id="257" r:id="rId27"/>
    <p:sldId id="259" r:id="rId28"/>
    <p:sldId id="266" r:id="rId29"/>
    <p:sldId id="265" r:id="rId30"/>
    <p:sldId id="267" r:id="rId31"/>
    <p:sldId id="271" r:id="rId32"/>
    <p:sldId id="272" r:id="rId33"/>
    <p:sldId id="273" r:id="rId34"/>
    <p:sldId id="274" r:id="rId35"/>
    <p:sldId id="275" r:id="rId36"/>
    <p:sldId id="269" r:id="rId37"/>
    <p:sldId id="258" r:id="rId38"/>
    <p:sldId id="261" r:id="rId39"/>
    <p:sldId id="262" r:id="rId40"/>
    <p:sldId id="263" r:id="rId41"/>
    <p:sldId id="26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105" d="100"/>
          <a:sy n="105" d="100"/>
        </p:scale>
        <p:origin x="76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customXml" Target="../customXml/item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presProps" Target="presProp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1.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tableStyles" Target="tableStyles.xml"/><Relationship Id="rId20" Type="http://schemas.openxmlformats.org/officeDocument/2006/relationships/slide" Target="slides/slide3.xml"/><Relationship Id="rId41" Type="http://schemas.openxmlformats.org/officeDocument/2006/relationships/slide" Target="slides/slide2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6572" t="6508" r="4000" b="18889"/>
          <a:stretch/>
        </p:blipFill>
        <p:spPr>
          <a:xfrm>
            <a:off x="-1" y="1"/>
            <a:ext cx="12192001" cy="7924800"/>
          </a:xfrm>
          <a:prstGeom prst="rect">
            <a:avLst/>
          </a:prstGeom>
        </p:spPr>
      </p:pic>
      <p:sp>
        <p:nvSpPr>
          <p:cNvPr id="2" name="Title 1"/>
          <p:cNvSpPr>
            <a:spLocks noGrp="1"/>
          </p:cNvSpPr>
          <p:nvPr>
            <p:ph type="ctrTitle"/>
          </p:nvPr>
        </p:nvSpPr>
        <p:spPr>
          <a:xfrm>
            <a:off x="1524000" y="152402"/>
            <a:ext cx="9144000" cy="2387600"/>
          </a:xfrm>
        </p:spPr>
        <p:txBody>
          <a:bodyPr anchor="ctr"/>
          <a:lstStyle>
            <a:lvl1pPr algn="ctr">
              <a:defRPr sz="6000" cap="all" baseline="0">
                <a:solidFill>
                  <a:srgbClr val="FC8602"/>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524000" y="2555831"/>
            <a:ext cx="9144000" cy="1655762"/>
          </a:xfrm>
        </p:spPr>
        <p:txBody>
          <a:bodyPr/>
          <a:lstStyle>
            <a:lvl1pPr marL="0" indent="0" algn="ctr">
              <a:buNone/>
              <a:defRPr sz="2400" cap="sm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6249DF-B66E-4AAD-A6CC-9B7EF46DFD73}"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F7279-1335-4843-B1B8-1FC76803F577}" type="slidenum">
              <a:rPr lang="en-US" smtClean="0"/>
              <a:t>‹#›</a:t>
            </a:fld>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9144" t="30827" r="12767" b="24318"/>
          <a:stretch/>
        </p:blipFill>
        <p:spPr>
          <a:xfrm>
            <a:off x="4495800" y="5164535"/>
            <a:ext cx="3200401" cy="739923"/>
          </a:xfrm>
          <a:prstGeom prst="rect">
            <a:avLst/>
          </a:prstGeom>
        </p:spPr>
      </p:pic>
    </p:spTree>
    <p:extLst>
      <p:ext uri="{BB962C8B-B14F-4D97-AF65-F5344CB8AC3E}">
        <p14:creationId xmlns:p14="http://schemas.microsoft.com/office/powerpoint/2010/main" val="2267198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6249DF-B66E-4AAD-A6CC-9B7EF46DFD73}"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F7279-1335-4843-B1B8-1FC76803F577}" type="slidenum">
              <a:rPr lang="en-US" smtClean="0"/>
              <a:t>‹#›</a:t>
            </a:fld>
            <a:endParaRPr lang="en-US"/>
          </a:p>
        </p:txBody>
      </p:sp>
    </p:spTree>
    <p:extLst>
      <p:ext uri="{BB962C8B-B14F-4D97-AF65-F5344CB8AC3E}">
        <p14:creationId xmlns:p14="http://schemas.microsoft.com/office/powerpoint/2010/main" val="3906792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249DF-B66E-4AAD-A6CC-9B7EF46DFD73}"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F7279-1335-4843-B1B8-1FC76803F577}" type="slidenum">
              <a:rPr lang="en-US" smtClean="0"/>
              <a:t>‹#›</a:t>
            </a:fld>
            <a:endParaRPr lang="en-US"/>
          </a:p>
        </p:txBody>
      </p:sp>
    </p:spTree>
    <p:extLst>
      <p:ext uri="{BB962C8B-B14F-4D97-AF65-F5344CB8AC3E}">
        <p14:creationId xmlns:p14="http://schemas.microsoft.com/office/powerpoint/2010/main" val="3879932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249DF-B66E-4AAD-A6CC-9B7EF46DFD73}"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F7279-1335-4843-B1B8-1FC76803F577}" type="slidenum">
              <a:rPr lang="en-US" smtClean="0"/>
              <a:t>‹#›</a:t>
            </a:fld>
            <a:endParaRPr lang="en-US"/>
          </a:p>
        </p:txBody>
      </p:sp>
    </p:spTree>
    <p:extLst>
      <p:ext uri="{BB962C8B-B14F-4D97-AF65-F5344CB8AC3E}">
        <p14:creationId xmlns:p14="http://schemas.microsoft.com/office/powerpoint/2010/main" val="86181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small" baseline="0">
                <a:solidFill>
                  <a:srgbClr val="3671A0"/>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6249DF-B66E-4AAD-A6CC-9B7EF46DFD73}"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F7279-1335-4843-B1B8-1FC76803F577}" type="slidenum">
              <a:rPr lang="en-US" smtClean="0"/>
              <a:t>‹#›</a:t>
            </a:fld>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6882" t="28508" r="10383" b="16678"/>
          <a:stretch/>
        </p:blipFill>
        <p:spPr>
          <a:xfrm>
            <a:off x="9124948" y="5598001"/>
            <a:ext cx="2228852" cy="59436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9426" b="15046"/>
          <a:stretch/>
        </p:blipFill>
        <p:spPr>
          <a:xfrm>
            <a:off x="838200" y="5598001"/>
            <a:ext cx="2734815" cy="594360"/>
          </a:xfrm>
          <a:prstGeom prst="rect">
            <a:avLst/>
          </a:prstGeom>
        </p:spPr>
      </p:pic>
    </p:spTree>
    <p:extLst>
      <p:ext uri="{BB962C8B-B14F-4D97-AF65-F5344CB8AC3E}">
        <p14:creationId xmlns:p14="http://schemas.microsoft.com/office/powerpoint/2010/main" val="1702283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Title and Text">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4400" kern="1200" cap="small" baseline="0" dirty="0">
                <a:solidFill>
                  <a:srgbClr val="3671A0"/>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249DF-B66E-4AAD-A6CC-9B7EF46DFD73}"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F7279-1335-4843-B1B8-1FC76803F577}" type="slidenum">
              <a:rPr lang="en-US" smtClean="0"/>
              <a:t>‹#›</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1250" y="5807676"/>
            <a:ext cx="2609501" cy="1050324"/>
          </a:xfrm>
          <a:prstGeom prst="rect">
            <a:avLst/>
          </a:prstGeom>
        </p:spPr>
      </p:pic>
    </p:spTree>
    <p:extLst>
      <p:ext uri="{BB962C8B-B14F-4D97-AF65-F5344CB8AC3E}">
        <p14:creationId xmlns:p14="http://schemas.microsoft.com/office/powerpoint/2010/main" val="3824217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6249DF-B66E-4AAD-A6CC-9B7EF46DFD73}"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F7279-1335-4843-B1B8-1FC76803F577}" type="slidenum">
              <a:rPr lang="en-US" smtClean="0"/>
              <a:t>‹#›</a:t>
            </a:fld>
            <a:endParaRPr lang="en-US"/>
          </a:p>
        </p:txBody>
      </p:sp>
    </p:spTree>
    <p:extLst>
      <p:ext uri="{BB962C8B-B14F-4D97-AF65-F5344CB8AC3E}">
        <p14:creationId xmlns:p14="http://schemas.microsoft.com/office/powerpoint/2010/main" val="328636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6249DF-B66E-4AAD-A6CC-9B7EF46DFD73}"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F7279-1335-4843-B1B8-1FC76803F577}" type="slidenum">
              <a:rPr lang="en-US" smtClean="0"/>
              <a:t>‹#›</a:t>
            </a:fld>
            <a:endParaRPr lang="en-US"/>
          </a:p>
        </p:txBody>
      </p:sp>
    </p:spTree>
    <p:extLst>
      <p:ext uri="{BB962C8B-B14F-4D97-AF65-F5344CB8AC3E}">
        <p14:creationId xmlns:p14="http://schemas.microsoft.com/office/powerpoint/2010/main" val="17869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6249DF-B66E-4AAD-A6CC-9B7EF46DFD73}" type="datetimeFigureOut">
              <a:rPr lang="en-US" smtClean="0"/>
              <a:t>7/12/2019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F7279-1335-4843-B1B8-1FC76803F577}" type="slidenum">
              <a:rPr lang="en-US" smtClean="0"/>
              <a:t>‹#›</a:t>
            </a:fld>
            <a:endParaRPr lang="en-US"/>
          </a:p>
        </p:txBody>
      </p:sp>
    </p:spTree>
    <p:extLst>
      <p:ext uri="{BB962C8B-B14F-4D97-AF65-F5344CB8AC3E}">
        <p14:creationId xmlns:p14="http://schemas.microsoft.com/office/powerpoint/2010/main" val="283339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6249DF-B66E-4AAD-A6CC-9B7EF46DFD73}" type="datetimeFigureOut">
              <a:rPr lang="en-US" smtClean="0"/>
              <a:t>7/12/2019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F7279-1335-4843-B1B8-1FC76803F577}" type="slidenum">
              <a:rPr lang="en-US" smtClean="0"/>
              <a:t>‹#›</a:t>
            </a:fld>
            <a:endParaRPr lang="en-US"/>
          </a:p>
        </p:txBody>
      </p:sp>
    </p:spTree>
    <p:extLst>
      <p:ext uri="{BB962C8B-B14F-4D97-AF65-F5344CB8AC3E}">
        <p14:creationId xmlns:p14="http://schemas.microsoft.com/office/powerpoint/2010/main" val="4226705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249DF-B66E-4AAD-A6CC-9B7EF46DFD73}" type="datetimeFigureOut">
              <a:rPr lang="en-US" smtClean="0"/>
              <a:t>7/12/2019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9F7279-1335-4843-B1B8-1FC76803F577}" type="slidenum">
              <a:rPr lang="en-US" smtClean="0"/>
              <a:t>‹#›</a:t>
            </a:fld>
            <a:endParaRPr lang="en-US"/>
          </a:p>
        </p:txBody>
      </p:sp>
    </p:spTree>
    <p:extLst>
      <p:ext uri="{BB962C8B-B14F-4D97-AF65-F5344CB8AC3E}">
        <p14:creationId xmlns:p14="http://schemas.microsoft.com/office/powerpoint/2010/main" val="43516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6249DF-B66E-4AAD-A6CC-9B7EF46DFD73}"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F7279-1335-4843-B1B8-1FC76803F577}" type="slidenum">
              <a:rPr lang="en-US" smtClean="0"/>
              <a:t>‹#›</a:t>
            </a:fld>
            <a:endParaRPr lang="en-US"/>
          </a:p>
        </p:txBody>
      </p:sp>
    </p:spTree>
    <p:extLst>
      <p:ext uri="{BB962C8B-B14F-4D97-AF65-F5344CB8AC3E}">
        <p14:creationId xmlns:p14="http://schemas.microsoft.com/office/powerpoint/2010/main" val="623709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249DF-B66E-4AAD-A6CC-9B7EF46DFD73}" type="datetimeFigureOut">
              <a:rPr lang="en-US" smtClean="0"/>
              <a:t>7/12/2019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F7279-1335-4843-B1B8-1FC76803F577}" type="slidenum">
              <a:rPr lang="en-US" smtClean="0"/>
              <a:t>‹#›</a:t>
            </a:fld>
            <a:endParaRPr lang="en-US"/>
          </a:p>
        </p:txBody>
      </p:sp>
    </p:spTree>
    <p:extLst>
      <p:ext uri="{BB962C8B-B14F-4D97-AF65-F5344CB8AC3E}">
        <p14:creationId xmlns:p14="http://schemas.microsoft.com/office/powerpoint/2010/main" val="29688972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644B-2625-4602-8A9D-E1B25019B93A}"/>
              </a:ext>
            </a:extLst>
          </p:cNvPr>
          <p:cNvSpPr>
            <a:spLocks noGrp="1"/>
          </p:cNvSpPr>
          <p:nvPr>
            <p:ph type="ctrTitle"/>
          </p:nvPr>
        </p:nvSpPr>
        <p:spPr/>
        <p:txBody>
          <a:bodyPr/>
          <a:lstStyle/>
          <a:p>
            <a:r>
              <a:rPr lang="en-US" dirty="0">
                <a:latin typeface="Segoe UI Light" panose="020B0502040204020203" pitchFamily="34" charset="0"/>
                <a:cs typeface="Segoe UI Light" panose="020B0502040204020203" pitchFamily="34" charset="0"/>
              </a:rPr>
              <a:t>CloudVOTE Web App Tutorial </a:t>
            </a:r>
          </a:p>
        </p:txBody>
      </p:sp>
      <p:sp>
        <p:nvSpPr>
          <p:cNvPr id="3" name="Subtitle 2">
            <a:extLst>
              <a:ext uri="{FF2B5EF4-FFF2-40B4-BE49-F238E27FC236}">
                <a16:creationId xmlns:a16="http://schemas.microsoft.com/office/drawing/2014/main" id="{AFA6AD7A-461F-4598-924C-8A4896659087}"/>
              </a:ext>
            </a:extLst>
          </p:cNvPr>
          <p:cNvSpPr>
            <a:spLocks noGrp="1"/>
          </p:cNvSpPr>
          <p:nvPr>
            <p:ph type="subTitle" idx="1"/>
          </p:nvPr>
        </p:nvSpPr>
        <p:spPr/>
        <p:txBody>
          <a:bodyPr/>
          <a:lstStyle/>
          <a:p>
            <a:r>
              <a:rPr lang="en-US" dirty="0">
                <a:latin typeface="Segoe UI Light" panose="020B0502040204020203" pitchFamily="34" charset="0"/>
                <a:cs typeface="Segoe UI Light" panose="020B0502040204020203" pitchFamily="34" charset="0"/>
              </a:rPr>
              <a:t>Presenter Tips</a:t>
            </a:r>
          </a:p>
        </p:txBody>
      </p:sp>
    </p:spTree>
    <p:extLst>
      <p:ext uri="{BB962C8B-B14F-4D97-AF65-F5344CB8AC3E}">
        <p14:creationId xmlns:p14="http://schemas.microsoft.com/office/powerpoint/2010/main" val="3231496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53C9-066C-42D3-B6AA-42536C36DF5A}"/>
              </a:ext>
            </a:extLst>
          </p:cNvPr>
          <p:cNvSpPr>
            <a:spLocks noGrp="1"/>
          </p:cNvSpPr>
          <p:nvPr>
            <p:ph type="title"/>
          </p:nvPr>
        </p:nvSpPr>
        <p:spPr>
          <a:xfrm>
            <a:off x="838200" y="365125"/>
            <a:ext cx="11097699" cy="1325563"/>
          </a:xfrm>
        </p:spPr>
        <p:txBody>
          <a:bodyPr/>
          <a:lstStyle/>
          <a:p>
            <a:r>
              <a:rPr lang="en-US" dirty="0">
                <a:latin typeface="Segoe UI Light" panose="020B0502040204020203" pitchFamily="34" charset="0"/>
                <a:cs typeface="Segoe UI Light" panose="020B0502040204020203" pitchFamily="34" charset="0"/>
              </a:rPr>
              <a:t>How to Format Question Slides</a:t>
            </a:r>
          </a:p>
        </p:txBody>
      </p:sp>
      <p:sp>
        <p:nvSpPr>
          <p:cNvPr id="3" name="Content Placeholder 2">
            <a:extLst>
              <a:ext uri="{FF2B5EF4-FFF2-40B4-BE49-F238E27FC236}">
                <a16:creationId xmlns:a16="http://schemas.microsoft.com/office/drawing/2014/main" id="{8BE090C3-76E8-4198-BF41-17AA182D0922}"/>
              </a:ext>
            </a:extLst>
          </p:cNvPr>
          <p:cNvSpPr>
            <a:spLocks noGrp="1"/>
          </p:cNvSpPr>
          <p:nvPr>
            <p:ph idx="1"/>
          </p:nvPr>
        </p:nvSpPr>
        <p:spPr>
          <a:xfrm>
            <a:off x="838201" y="1825625"/>
            <a:ext cx="4248150" cy="3775075"/>
          </a:xfrm>
        </p:spPr>
        <p:txBody>
          <a:bodyPr>
            <a:normAutofit fontScale="92500"/>
          </a:bodyPr>
          <a:lstStyle/>
          <a:p>
            <a:pPr>
              <a:lnSpc>
                <a:spcPct val="100000"/>
              </a:lnSpc>
            </a:pPr>
            <a:r>
              <a:rPr lang="en-US" dirty="0">
                <a:latin typeface="Segoe UI Light" panose="020B0502040204020203" pitchFamily="34" charset="0"/>
                <a:cs typeface="Segoe UI Light" panose="020B0502040204020203" pitchFamily="34" charset="0"/>
              </a:rPr>
              <a:t>Use a “Title and Content” slide layout</a:t>
            </a:r>
          </a:p>
          <a:p>
            <a:pPr lvl="1">
              <a:lnSpc>
                <a:spcPct val="100000"/>
              </a:lnSpc>
            </a:pPr>
            <a:r>
              <a:rPr lang="en-US" sz="2300" dirty="0">
                <a:latin typeface="Segoe UI Light" panose="020B0502040204020203" pitchFamily="34" charset="0"/>
                <a:cs typeface="Segoe UI Light" panose="020B0502040204020203" pitchFamily="34" charset="0"/>
              </a:rPr>
              <a:t>When this layout is used, CloudVOTE will attempt to auto-detect the number of answer based on the number of bullets used on the slide</a:t>
            </a:r>
          </a:p>
          <a:p>
            <a:pPr lvl="1">
              <a:lnSpc>
                <a:spcPct val="100000"/>
              </a:lnSpc>
            </a:pPr>
            <a:r>
              <a:rPr lang="en-US" sz="2300" dirty="0">
                <a:latin typeface="Segoe UI Light" panose="020B0502040204020203" pitchFamily="34" charset="0"/>
                <a:cs typeface="Segoe UI Light" panose="020B0502040204020203" pitchFamily="34" charset="0"/>
              </a:rPr>
              <a:t>It will also attempt ‘read’ the question and answer text and use it in reports</a:t>
            </a:r>
          </a:p>
        </p:txBody>
      </p:sp>
      <p:pic>
        <p:nvPicPr>
          <p:cNvPr id="6" name="Picture 5">
            <a:extLst>
              <a:ext uri="{FF2B5EF4-FFF2-40B4-BE49-F238E27FC236}">
                <a16:creationId xmlns:a16="http://schemas.microsoft.com/office/drawing/2014/main" id="{AC33C56F-5DAB-4DAC-A507-07BD199C9822}"/>
              </a:ext>
            </a:extLst>
          </p:cNvPr>
          <p:cNvPicPr>
            <a:picLocks noChangeAspect="1"/>
          </p:cNvPicPr>
          <p:nvPr/>
        </p:nvPicPr>
        <p:blipFill>
          <a:blip r:embed="rId2"/>
          <a:stretch>
            <a:fillRect/>
          </a:stretch>
        </p:blipFill>
        <p:spPr>
          <a:xfrm>
            <a:off x="5381625" y="1854199"/>
            <a:ext cx="6554275" cy="31496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7134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53C9-066C-42D3-B6AA-42536C36DF5A}"/>
              </a:ext>
            </a:extLst>
          </p:cNvPr>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How to Format Question Slides</a:t>
            </a:r>
          </a:p>
        </p:txBody>
      </p:sp>
      <p:sp>
        <p:nvSpPr>
          <p:cNvPr id="3" name="Content Placeholder 2">
            <a:extLst>
              <a:ext uri="{FF2B5EF4-FFF2-40B4-BE49-F238E27FC236}">
                <a16:creationId xmlns:a16="http://schemas.microsoft.com/office/drawing/2014/main" id="{8BE090C3-76E8-4198-BF41-17AA182D0922}"/>
              </a:ext>
            </a:extLst>
          </p:cNvPr>
          <p:cNvSpPr>
            <a:spLocks noGrp="1"/>
          </p:cNvSpPr>
          <p:nvPr>
            <p:ph idx="1"/>
          </p:nvPr>
        </p:nvSpPr>
        <p:spPr/>
        <p:txBody>
          <a:bodyPr/>
          <a:lstStyle/>
          <a:p>
            <a:r>
              <a:rPr lang="en-US" dirty="0">
                <a:latin typeface="Segoe UI Light" panose="020B0502040204020203" pitchFamily="34" charset="0"/>
                <a:cs typeface="Segoe UI Light" panose="020B0502040204020203" pitchFamily="34" charset="0"/>
              </a:rPr>
              <a:t>Format your bullets/answers in either 1, 2, 3, or A, B, C style</a:t>
            </a:r>
          </a:p>
          <a:p>
            <a:pPr lvl="1"/>
            <a:r>
              <a:rPr lang="en-US" dirty="0">
                <a:latin typeface="Segoe UI Light" panose="020B0502040204020203" pitchFamily="34" charset="0"/>
                <a:cs typeface="Segoe UI Light" panose="020B0502040204020203" pitchFamily="34" charset="0"/>
              </a:rPr>
              <a:t>If your answer choices are numbers, it’s best to use the A, B, C style</a:t>
            </a:r>
          </a:p>
        </p:txBody>
      </p:sp>
      <p:pic>
        <p:nvPicPr>
          <p:cNvPr id="4" name="Picture 3">
            <a:extLst>
              <a:ext uri="{FF2B5EF4-FFF2-40B4-BE49-F238E27FC236}">
                <a16:creationId xmlns:a16="http://schemas.microsoft.com/office/drawing/2014/main" id="{BD777252-0A42-4F89-8120-46C4F10025D8}"/>
              </a:ext>
            </a:extLst>
          </p:cNvPr>
          <p:cNvPicPr>
            <a:picLocks noChangeAspect="1"/>
          </p:cNvPicPr>
          <p:nvPr/>
        </p:nvPicPr>
        <p:blipFill>
          <a:blip r:embed="rId2"/>
          <a:stretch>
            <a:fillRect/>
          </a:stretch>
        </p:blipFill>
        <p:spPr>
          <a:xfrm>
            <a:off x="828675" y="3637280"/>
            <a:ext cx="5210174" cy="293179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F484EFC-4BDD-4CD2-8E43-B95CC39AE2D7}"/>
              </a:ext>
            </a:extLst>
          </p:cNvPr>
          <p:cNvPicPr>
            <a:picLocks noChangeAspect="1"/>
          </p:cNvPicPr>
          <p:nvPr/>
        </p:nvPicPr>
        <p:blipFill>
          <a:blip r:embed="rId3"/>
          <a:stretch>
            <a:fillRect/>
          </a:stretch>
        </p:blipFill>
        <p:spPr>
          <a:xfrm>
            <a:off x="6546286" y="3631431"/>
            <a:ext cx="5212080" cy="29376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1019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53C9-066C-42D3-B6AA-42536C36DF5A}"/>
              </a:ext>
            </a:extLst>
          </p:cNvPr>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How to Format Question Slides</a:t>
            </a:r>
          </a:p>
        </p:txBody>
      </p:sp>
      <p:sp>
        <p:nvSpPr>
          <p:cNvPr id="3" name="Content Placeholder 2">
            <a:extLst>
              <a:ext uri="{FF2B5EF4-FFF2-40B4-BE49-F238E27FC236}">
                <a16:creationId xmlns:a16="http://schemas.microsoft.com/office/drawing/2014/main" id="{8BE090C3-76E8-4198-BF41-17AA182D0922}"/>
              </a:ext>
            </a:extLst>
          </p:cNvPr>
          <p:cNvSpPr>
            <a:spLocks noGrp="1"/>
          </p:cNvSpPr>
          <p:nvPr>
            <p:ph idx="1"/>
          </p:nvPr>
        </p:nvSpPr>
        <p:spPr/>
        <p:txBody>
          <a:bodyPr/>
          <a:lstStyle/>
          <a:p>
            <a:r>
              <a:rPr lang="en-US" dirty="0">
                <a:latin typeface="Segoe UI Light" panose="020B0502040204020203" pitchFamily="34" charset="0"/>
                <a:cs typeface="Segoe UI Light" panose="020B0502040204020203" pitchFamily="34" charset="0"/>
              </a:rPr>
              <a:t>Be specific in how you state the question, so that the audience knows exactly how to vote</a:t>
            </a:r>
          </a:p>
          <a:p>
            <a:pPr lvl="1"/>
            <a:r>
              <a:rPr lang="en-US" dirty="0">
                <a:latin typeface="Segoe UI Light" panose="020B0502040204020203" pitchFamily="34" charset="0"/>
                <a:cs typeface="Segoe UI Light" panose="020B0502040204020203" pitchFamily="34" charset="0"/>
              </a:rPr>
              <a:t>If it’s a multi-vote question such as “Select all that apply”, make sure you state that in the question text</a:t>
            </a:r>
          </a:p>
        </p:txBody>
      </p:sp>
      <p:pic>
        <p:nvPicPr>
          <p:cNvPr id="4" name="Picture 3">
            <a:extLst>
              <a:ext uri="{FF2B5EF4-FFF2-40B4-BE49-F238E27FC236}">
                <a16:creationId xmlns:a16="http://schemas.microsoft.com/office/drawing/2014/main" id="{B62F8F33-B14A-4B6E-B473-DBABC795B0BB}"/>
              </a:ext>
            </a:extLst>
          </p:cNvPr>
          <p:cNvPicPr>
            <a:picLocks noChangeAspect="1"/>
          </p:cNvPicPr>
          <p:nvPr/>
        </p:nvPicPr>
        <p:blipFill>
          <a:blip r:embed="rId2"/>
          <a:stretch>
            <a:fillRect/>
          </a:stretch>
        </p:blipFill>
        <p:spPr>
          <a:xfrm>
            <a:off x="838200" y="3638497"/>
            <a:ext cx="5210175" cy="2934794"/>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343BC143-8DAC-4362-B6B6-41554EB0792E}"/>
              </a:ext>
            </a:extLst>
          </p:cNvPr>
          <p:cNvPicPr>
            <a:picLocks noChangeAspect="1"/>
          </p:cNvPicPr>
          <p:nvPr/>
        </p:nvPicPr>
        <p:blipFill>
          <a:blip r:embed="rId3"/>
          <a:stretch>
            <a:fillRect/>
          </a:stretch>
        </p:blipFill>
        <p:spPr>
          <a:xfrm>
            <a:off x="6538913" y="3638497"/>
            <a:ext cx="5212080" cy="29231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5454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53C9-066C-42D3-B6AA-42536C36DF5A}"/>
              </a:ext>
            </a:extLst>
          </p:cNvPr>
          <p:cNvSpPr>
            <a:spLocks noGrp="1"/>
          </p:cNvSpPr>
          <p:nvPr>
            <p:ph type="title"/>
          </p:nvPr>
        </p:nvSpPr>
        <p:spPr>
          <a:xfrm>
            <a:off x="838200" y="365125"/>
            <a:ext cx="4286249" cy="1325563"/>
          </a:xfrm>
        </p:spPr>
        <p:txBody>
          <a:bodyPr/>
          <a:lstStyle/>
          <a:p>
            <a:r>
              <a:rPr lang="en-US" dirty="0">
                <a:latin typeface="Segoe UI Light" panose="020B0502040204020203" pitchFamily="34" charset="0"/>
                <a:cs typeface="Segoe UI Light" panose="020B0502040204020203" pitchFamily="34" charset="0"/>
              </a:rPr>
              <a:t>How to Format Question Slides</a:t>
            </a:r>
          </a:p>
        </p:txBody>
      </p:sp>
      <p:sp>
        <p:nvSpPr>
          <p:cNvPr id="3" name="Content Placeholder 2">
            <a:extLst>
              <a:ext uri="{FF2B5EF4-FFF2-40B4-BE49-F238E27FC236}">
                <a16:creationId xmlns:a16="http://schemas.microsoft.com/office/drawing/2014/main" id="{8BE090C3-76E8-4198-BF41-17AA182D0922}"/>
              </a:ext>
            </a:extLst>
          </p:cNvPr>
          <p:cNvSpPr>
            <a:spLocks noGrp="1"/>
          </p:cNvSpPr>
          <p:nvPr>
            <p:ph idx="1"/>
          </p:nvPr>
        </p:nvSpPr>
        <p:spPr>
          <a:xfrm>
            <a:off x="838201" y="1825625"/>
            <a:ext cx="4286250" cy="3832225"/>
          </a:xfrm>
        </p:spPr>
        <p:txBody>
          <a:bodyPr>
            <a:noAutofit/>
          </a:bodyPr>
          <a:lstStyle/>
          <a:p>
            <a:pPr>
              <a:lnSpc>
                <a:spcPct val="120000"/>
              </a:lnSpc>
            </a:pPr>
            <a:r>
              <a:rPr lang="en-US" sz="2000" dirty="0">
                <a:latin typeface="Segoe UI Light" panose="020B0502040204020203" pitchFamily="34" charset="0"/>
                <a:cs typeface="Segoe UI Light" panose="020B0502040204020203" pitchFamily="34" charset="0"/>
              </a:rPr>
              <a:t>When building a question slide for CloudVOTE, you may want to format the Question and Answer text boxes so that they are not covered by the voting results (chart) overlay.</a:t>
            </a:r>
          </a:p>
          <a:p>
            <a:pPr>
              <a:lnSpc>
                <a:spcPct val="120000"/>
              </a:lnSpc>
            </a:pPr>
            <a:r>
              <a:rPr lang="en-US" sz="2000" dirty="0">
                <a:latin typeface="Segoe UI Light" panose="020B0502040204020203" pitchFamily="34" charset="0"/>
                <a:cs typeface="Segoe UI Light" panose="020B0502040204020203" pitchFamily="34" charset="0"/>
              </a:rPr>
              <a:t>On a standard, 16:9 (wide) slide, you should not have any text past the 2" mark to the right of the "0" mark in the middle.</a:t>
            </a:r>
          </a:p>
        </p:txBody>
      </p:sp>
      <p:pic>
        <p:nvPicPr>
          <p:cNvPr id="10" name="Picture 9" descr="A screenshot of a social media post&#10;&#10;Description automatically generated">
            <a:extLst>
              <a:ext uri="{FF2B5EF4-FFF2-40B4-BE49-F238E27FC236}">
                <a16:creationId xmlns:a16="http://schemas.microsoft.com/office/drawing/2014/main" id="{297EADE1-345E-4913-878A-24C709D94168}"/>
              </a:ext>
            </a:extLst>
          </p:cNvPr>
          <p:cNvPicPr>
            <a:picLocks noChangeAspect="1"/>
          </p:cNvPicPr>
          <p:nvPr/>
        </p:nvPicPr>
        <p:blipFill rotWithShape="1">
          <a:blip r:embed="rId2">
            <a:extLst>
              <a:ext uri="{28A0092B-C50C-407E-A947-70E740481C1C}">
                <a14:useLocalDpi xmlns:a14="http://schemas.microsoft.com/office/drawing/2010/main" val="0"/>
              </a:ext>
            </a:extLst>
          </a:blip>
          <a:srcRect l="21953" t="12789" r="5547" b="3606"/>
          <a:stretch/>
        </p:blipFill>
        <p:spPr>
          <a:xfrm>
            <a:off x="5276849" y="1331731"/>
            <a:ext cx="6675120" cy="41695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8860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53C9-066C-42D3-B6AA-42536C36DF5A}"/>
              </a:ext>
            </a:extLst>
          </p:cNvPr>
          <p:cNvSpPr>
            <a:spLocks noGrp="1"/>
          </p:cNvSpPr>
          <p:nvPr>
            <p:ph type="title"/>
          </p:nvPr>
        </p:nvSpPr>
        <p:spPr>
          <a:xfrm>
            <a:off x="838200" y="365125"/>
            <a:ext cx="4238625" cy="1325563"/>
          </a:xfrm>
        </p:spPr>
        <p:txBody>
          <a:bodyPr/>
          <a:lstStyle/>
          <a:p>
            <a:r>
              <a:rPr lang="en-US" dirty="0">
                <a:latin typeface="Segoe UI Light" panose="020B0502040204020203" pitchFamily="34" charset="0"/>
                <a:cs typeface="Segoe UI Light" panose="020B0502040204020203" pitchFamily="34" charset="0"/>
              </a:rPr>
              <a:t>How to Format Question Slides</a:t>
            </a:r>
          </a:p>
        </p:txBody>
      </p:sp>
      <p:sp>
        <p:nvSpPr>
          <p:cNvPr id="3" name="Content Placeholder 2">
            <a:extLst>
              <a:ext uri="{FF2B5EF4-FFF2-40B4-BE49-F238E27FC236}">
                <a16:creationId xmlns:a16="http://schemas.microsoft.com/office/drawing/2014/main" id="{8BE090C3-76E8-4198-BF41-17AA182D0922}"/>
              </a:ext>
            </a:extLst>
          </p:cNvPr>
          <p:cNvSpPr>
            <a:spLocks noGrp="1"/>
          </p:cNvSpPr>
          <p:nvPr>
            <p:ph idx="1"/>
          </p:nvPr>
        </p:nvSpPr>
        <p:spPr>
          <a:xfrm>
            <a:off x="838200" y="1825625"/>
            <a:ext cx="4238625" cy="3860800"/>
          </a:xfrm>
        </p:spPr>
        <p:txBody>
          <a:bodyPr>
            <a:normAutofit fontScale="70000" lnSpcReduction="20000"/>
          </a:bodyPr>
          <a:lstStyle/>
          <a:p>
            <a:pPr>
              <a:lnSpc>
                <a:spcPct val="120000"/>
              </a:lnSpc>
            </a:pPr>
            <a:r>
              <a:rPr lang="en-US" dirty="0">
                <a:latin typeface="Segoe UI Light" panose="020B0502040204020203" pitchFamily="34" charset="0"/>
                <a:cs typeface="Segoe UI Light" panose="020B0502040204020203" pitchFamily="34" charset="0"/>
              </a:rPr>
              <a:t>Don't want to be limited by the width of the text? No worries, you will see the entire content on the slide before being partially covered by the chart when you close polling.</a:t>
            </a:r>
          </a:p>
          <a:p>
            <a:pPr>
              <a:lnSpc>
                <a:spcPct val="120000"/>
              </a:lnSpc>
            </a:pPr>
            <a:r>
              <a:rPr lang="en-US" dirty="0">
                <a:latin typeface="Segoe UI Light" panose="020B0502040204020203" pitchFamily="34" charset="0"/>
                <a:cs typeface="Segoe UI Light" panose="020B0502040204020203" pitchFamily="34" charset="0"/>
              </a:rPr>
              <a:t>As well, you can change the overlay 'sidebar' transparency to "light glass" or "transparent" and never worry about a dark overlay on top of your content again.</a:t>
            </a:r>
          </a:p>
        </p:txBody>
      </p:sp>
      <p:pic>
        <p:nvPicPr>
          <p:cNvPr id="6" name="Picture 5">
            <a:extLst>
              <a:ext uri="{FF2B5EF4-FFF2-40B4-BE49-F238E27FC236}">
                <a16:creationId xmlns:a16="http://schemas.microsoft.com/office/drawing/2014/main" id="{39DD2D55-F84B-4A7F-BB48-2A3B863743CC}"/>
              </a:ext>
            </a:extLst>
          </p:cNvPr>
          <p:cNvPicPr>
            <a:picLocks noChangeAspect="1"/>
          </p:cNvPicPr>
          <p:nvPr/>
        </p:nvPicPr>
        <p:blipFill>
          <a:blip r:embed="rId2"/>
          <a:stretch>
            <a:fillRect/>
          </a:stretch>
        </p:blipFill>
        <p:spPr>
          <a:xfrm>
            <a:off x="5213576" y="1498599"/>
            <a:ext cx="6675120" cy="38156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4326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644B-2625-4602-8A9D-E1B25019B93A}"/>
              </a:ext>
            </a:extLst>
          </p:cNvPr>
          <p:cNvSpPr>
            <a:spLocks noGrp="1"/>
          </p:cNvSpPr>
          <p:nvPr>
            <p:ph type="ctrTitle"/>
          </p:nvPr>
        </p:nvSpPr>
        <p:spPr/>
        <p:txBody>
          <a:bodyPr/>
          <a:lstStyle/>
          <a:p>
            <a:r>
              <a:rPr lang="en-US" dirty="0">
                <a:latin typeface="Segoe UI Light" panose="020B0502040204020203" pitchFamily="34" charset="0"/>
                <a:cs typeface="Segoe UI Light" panose="020B0502040204020203" pitchFamily="34" charset="0"/>
              </a:rPr>
              <a:t>Formatting TIPS</a:t>
            </a:r>
          </a:p>
        </p:txBody>
      </p:sp>
      <p:sp>
        <p:nvSpPr>
          <p:cNvPr id="3" name="Subtitle 2">
            <a:extLst>
              <a:ext uri="{FF2B5EF4-FFF2-40B4-BE49-F238E27FC236}">
                <a16:creationId xmlns:a16="http://schemas.microsoft.com/office/drawing/2014/main" id="{AFA6AD7A-461F-4598-924C-8A4896659087}"/>
              </a:ext>
            </a:extLst>
          </p:cNvPr>
          <p:cNvSpPr>
            <a:spLocks noGrp="1"/>
          </p:cNvSpPr>
          <p:nvPr>
            <p:ph type="subTitle" idx="1"/>
          </p:nvPr>
        </p:nvSpPr>
        <p:spPr/>
        <p:txBody>
          <a:bodyPr/>
          <a:lstStyle/>
          <a:p>
            <a:r>
              <a:rPr lang="en-US" dirty="0">
                <a:latin typeface="Segoe UI Light" panose="020B0502040204020203" pitchFamily="34" charset="0"/>
                <a:cs typeface="Segoe UI Light" panose="020B0502040204020203" pitchFamily="34" charset="0"/>
              </a:rPr>
              <a:t>Configuring Your Template and Slides in CloudVOTE (Web App)</a:t>
            </a:r>
          </a:p>
        </p:txBody>
      </p:sp>
    </p:spTree>
    <p:extLst>
      <p:ext uri="{BB962C8B-B14F-4D97-AF65-F5344CB8AC3E}">
        <p14:creationId xmlns:p14="http://schemas.microsoft.com/office/powerpoint/2010/main" val="2826337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53C9-066C-42D3-B6AA-42536C36DF5A}"/>
              </a:ext>
            </a:extLst>
          </p:cNvPr>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Configure Single-Vote Slides in CloudVOTE</a:t>
            </a:r>
          </a:p>
        </p:txBody>
      </p:sp>
      <p:sp>
        <p:nvSpPr>
          <p:cNvPr id="3" name="Content Placeholder 2">
            <a:extLst>
              <a:ext uri="{FF2B5EF4-FFF2-40B4-BE49-F238E27FC236}">
                <a16:creationId xmlns:a16="http://schemas.microsoft.com/office/drawing/2014/main" id="{8BE090C3-76E8-4198-BF41-17AA182D0922}"/>
              </a:ext>
            </a:extLst>
          </p:cNvPr>
          <p:cNvSpPr>
            <a:spLocks noGrp="1"/>
          </p:cNvSpPr>
          <p:nvPr>
            <p:ph idx="1"/>
          </p:nvPr>
        </p:nvSpPr>
        <p:spPr>
          <a:xfrm>
            <a:off x="838200" y="1825625"/>
            <a:ext cx="4238625" cy="4351338"/>
          </a:xfrm>
        </p:spPr>
        <p:txBody>
          <a:bodyPr>
            <a:normAutofit/>
          </a:bodyPr>
          <a:lstStyle/>
          <a:p>
            <a:pPr>
              <a:lnSpc>
                <a:spcPct val="100000"/>
              </a:lnSpc>
            </a:pPr>
            <a:r>
              <a:rPr lang="en-US" sz="2400" dirty="0">
                <a:latin typeface="Segoe UI Light" panose="020B0502040204020203" pitchFamily="34" charset="0"/>
                <a:cs typeface="Segoe UI Light" panose="020B0502040204020203" pitchFamily="34" charset="0"/>
              </a:rPr>
              <a:t>Mark slides as “Question” to automatically open polling by simply navigating forward</a:t>
            </a:r>
          </a:p>
          <a:p>
            <a:pPr>
              <a:lnSpc>
                <a:spcPct val="100000"/>
              </a:lnSpc>
            </a:pPr>
            <a:r>
              <a:rPr lang="en-US" sz="2400" dirty="0">
                <a:latin typeface="Segoe UI Light" panose="020B0502040204020203" pitchFamily="34" charset="0"/>
                <a:cs typeface="Segoe UI Light" panose="020B0502040204020203" pitchFamily="34" charset="0"/>
              </a:rPr>
              <a:t>Add or remove answers if CloudVOTE didn’t auto-detect them correctly to match the number of voting buttons to the number of ‘bullets’</a:t>
            </a:r>
          </a:p>
        </p:txBody>
      </p:sp>
      <p:pic>
        <p:nvPicPr>
          <p:cNvPr id="6" name="Picture 5">
            <a:extLst>
              <a:ext uri="{FF2B5EF4-FFF2-40B4-BE49-F238E27FC236}">
                <a16:creationId xmlns:a16="http://schemas.microsoft.com/office/drawing/2014/main" id="{26750199-4F9E-4DB3-A32E-DDADC28E07F0}"/>
              </a:ext>
            </a:extLst>
          </p:cNvPr>
          <p:cNvPicPr>
            <a:picLocks noChangeAspect="1"/>
          </p:cNvPicPr>
          <p:nvPr/>
        </p:nvPicPr>
        <p:blipFill rotWithShape="1">
          <a:blip r:embed="rId2"/>
          <a:srcRect l="25129" t="26621" r="3698" b="12778"/>
          <a:stretch/>
        </p:blipFill>
        <p:spPr>
          <a:xfrm>
            <a:off x="5257800" y="1816100"/>
            <a:ext cx="6619229" cy="4431428"/>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62C0E307-C442-4D82-86AE-4FF69045B7F1}"/>
              </a:ext>
            </a:extLst>
          </p:cNvPr>
          <p:cNvSpPr/>
          <p:nvPr/>
        </p:nvSpPr>
        <p:spPr>
          <a:xfrm>
            <a:off x="5305424" y="3675063"/>
            <a:ext cx="1171575" cy="27781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8" name="Rectangle 7">
            <a:extLst>
              <a:ext uri="{FF2B5EF4-FFF2-40B4-BE49-F238E27FC236}">
                <a16:creationId xmlns:a16="http://schemas.microsoft.com/office/drawing/2014/main" id="{9CE0A00C-E420-4132-968A-8AAE5EAB2458}"/>
              </a:ext>
            </a:extLst>
          </p:cNvPr>
          <p:cNvSpPr/>
          <p:nvPr/>
        </p:nvSpPr>
        <p:spPr>
          <a:xfrm>
            <a:off x="10277475" y="4284663"/>
            <a:ext cx="742950" cy="27781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9" name="Rectangle 8">
            <a:extLst>
              <a:ext uri="{FF2B5EF4-FFF2-40B4-BE49-F238E27FC236}">
                <a16:creationId xmlns:a16="http://schemas.microsoft.com/office/drawing/2014/main" id="{09DF34CD-8F60-4A50-8F15-2DAE25AB0ED7}"/>
              </a:ext>
            </a:extLst>
          </p:cNvPr>
          <p:cNvSpPr/>
          <p:nvPr/>
        </p:nvSpPr>
        <p:spPr>
          <a:xfrm>
            <a:off x="10248900" y="4659312"/>
            <a:ext cx="285750" cy="148907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949733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53C9-066C-42D3-B6AA-42536C36DF5A}"/>
              </a:ext>
            </a:extLst>
          </p:cNvPr>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Configure Single-Vote Slides in CloudVOTE</a:t>
            </a:r>
          </a:p>
        </p:txBody>
      </p:sp>
      <p:sp>
        <p:nvSpPr>
          <p:cNvPr id="3" name="Content Placeholder 2">
            <a:extLst>
              <a:ext uri="{FF2B5EF4-FFF2-40B4-BE49-F238E27FC236}">
                <a16:creationId xmlns:a16="http://schemas.microsoft.com/office/drawing/2014/main" id="{8BE090C3-76E8-4198-BF41-17AA182D0922}"/>
              </a:ext>
            </a:extLst>
          </p:cNvPr>
          <p:cNvSpPr>
            <a:spLocks noGrp="1"/>
          </p:cNvSpPr>
          <p:nvPr>
            <p:ph idx="1"/>
          </p:nvPr>
        </p:nvSpPr>
        <p:spPr>
          <a:xfrm>
            <a:off x="838200" y="1825625"/>
            <a:ext cx="4238625" cy="4351338"/>
          </a:xfrm>
        </p:spPr>
        <p:txBody>
          <a:bodyPr>
            <a:normAutofit/>
          </a:bodyPr>
          <a:lstStyle/>
          <a:p>
            <a:pPr>
              <a:lnSpc>
                <a:spcPct val="100000"/>
              </a:lnSpc>
            </a:pPr>
            <a:r>
              <a:rPr lang="en-US" sz="2500" dirty="0">
                <a:latin typeface="Segoe UI Light" panose="020B0502040204020203" pitchFamily="34" charset="0"/>
                <a:cs typeface="Segoe UI Light" panose="020B0502040204020203" pitchFamily="34" charset="0"/>
              </a:rPr>
              <a:t>Select a correct answer to track pass/fail rate</a:t>
            </a:r>
          </a:p>
          <a:p>
            <a:pPr>
              <a:lnSpc>
                <a:spcPct val="100000"/>
              </a:lnSpc>
            </a:pPr>
            <a:r>
              <a:rPr lang="en-US" sz="2500" dirty="0">
                <a:latin typeface="Segoe UI Light" panose="020B0502040204020203" pitchFamily="34" charset="0"/>
                <a:cs typeface="Segoe UI Light" panose="020B0502040204020203" pitchFamily="34" charset="0"/>
              </a:rPr>
              <a:t>Assign points to report on the total scores (and winners) in the post-event reports</a:t>
            </a:r>
          </a:p>
          <a:p>
            <a:pPr>
              <a:lnSpc>
                <a:spcPct val="100000"/>
              </a:lnSpc>
            </a:pPr>
            <a:r>
              <a:rPr lang="en-US" sz="2500" dirty="0">
                <a:latin typeface="Segoe UI Light" panose="020B0502040204020203" pitchFamily="34" charset="0"/>
                <a:cs typeface="Segoe UI Light" panose="020B0502040204020203" pitchFamily="34" charset="0"/>
              </a:rPr>
              <a:t>Users can change their answers if polling is open. Only the last vote counts.</a:t>
            </a:r>
          </a:p>
        </p:txBody>
      </p:sp>
      <p:pic>
        <p:nvPicPr>
          <p:cNvPr id="4" name="Picture 3">
            <a:extLst>
              <a:ext uri="{FF2B5EF4-FFF2-40B4-BE49-F238E27FC236}">
                <a16:creationId xmlns:a16="http://schemas.microsoft.com/office/drawing/2014/main" id="{587D2B37-338E-4AD2-98B7-F89C91B8F7B2}"/>
              </a:ext>
            </a:extLst>
          </p:cNvPr>
          <p:cNvPicPr>
            <a:picLocks noChangeAspect="1"/>
          </p:cNvPicPr>
          <p:nvPr/>
        </p:nvPicPr>
        <p:blipFill rotWithShape="1">
          <a:blip r:embed="rId2"/>
          <a:srcRect l="25521" t="51853" r="3931" b="12779"/>
          <a:stretch/>
        </p:blipFill>
        <p:spPr>
          <a:xfrm>
            <a:off x="4929958" y="2371724"/>
            <a:ext cx="6953711" cy="2727399"/>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62C0E307-C442-4D82-86AE-4FF69045B7F1}"/>
              </a:ext>
            </a:extLst>
          </p:cNvPr>
          <p:cNvSpPr/>
          <p:nvPr/>
        </p:nvSpPr>
        <p:spPr>
          <a:xfrm>
            <a:off x="5000625" y="4668045"/>
            <a:ext cx="2270481" cy="27781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9" name="Rectangle 8">
            <a:extLst>
              <a:ext uri="{FF2B5EF4-FFF2-40B4-BE49-F238E27FC236}">
                <a16:creationId xmlns:a16="http://schemas.microsoft.com/office/drawing/2014/main" id="{28F2F61A-1EAD-45E1-81DB-1C9E22F16BB8}"/>
              </a:ext>
            </a:extLst>
          </p:cNvPr>
          <p:cNvSpPr/>
          <p:nvPr/>
        </p:nvSpPr>
        <p:spPr>
          <a:xfrm>
            <a:off x="8349663" y="4668045"/>
            <a:ext cx="619125" cy="27781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387775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EEA8D4-C7C3-473E-A4B8-EEBAD716FB6E}"/>
              </a:ext>
            </a:extLst>
          </p:cNvPr>
          <p:cNvPicPr>
            <a:picLocks noChangeAspect="1"/>
          </p:cNvPicPr>
          <p:nvPr/>
        </p:nvPicPr>
        <p:blipFill rotWithShape="1">
          <a:blip r:embed="rId2"/>
          <a:srcRect l="25369" t="20842" b="4250"/>
          <a:stretch/>
        </p:blipFill>
        <p:spPr>
          <a:xfrm>
            <a:off x="5347452" y="1432686"/>
            <a:ext cx="6639209" cy="5137215"/>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690953C9-066C-42D3-B6AA-42536C36DF5A}"/>
              </a:ext>
            </a:extLst>
          </p:cNvPr>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Configure Multi-Vote Slides in CloudVOTE</a:t>
            </a:r>
          </a:p>
        </p:txBody>
      </p:sp>
      <p:sp>
        <p:nvSpPr>
          <p:cNvPr id="3" name="Content Placeholder 2">
            <a:extLst>
              <a:ext uri="{FF2B5EF4-FFF2-40B4-BE49-F238E27FC236}">
                <a16:creationId xmlns:a16="http://schemas.microsoft.com/office/drawing/2014/main" id="{8BE090C3-76E8-4198-BF41-17AA182D0922}"/>
              </a:ext>
            </a:extLst>
          </p:cNvPr>
          <p:cNvSpPr>
            <a:spLocks noGrp="1"/>
          </p:cNvSpPr>
          <p:nvPr>
            <p:ph idx="1"/>
          </p:nvPr>
        </p:nvSpPr>
        <p:spPr>
          <a:xfrm>
            <a:off x="838200" y="1825625"/>
            <a:ext cx="4238625" cy="4351338"/>
          </a:xfrm>
        </p:spPr>
        <p:txBody>
          <a:bodyPr>
            <a:normAutofit/>
          </a:bodyPr>
          <a:lstStyle/>
          <a:p>
            <a:pPr>
              <a:lnSpc>
                <a:spcPct val="100000"/>
              </a:lnSpc>
            </a:pPr>
            <a:r>
              <a:rPr lang="en-US" sz="2400" dirty="0">
                <a:latin typeface="Segoe UI Light" panose="020B0502040204020203" pitchFamily="34" charset="0"/>
                <a:cs typeface="Segoe UI Light" panose="020B0502040204020203" pitchFamily="34" charset="0"/>
              </a:rPr>
              <a:t>Check the ‘multi-vote’ option to allow multiple votes to be recorded from each attendee</a:t>
            </a:r>
          </a:p>
          <a:p>
            <a:pPr>
              <a:lnSpc>
                <a:spcPct val="100000"/>
              </a:lnSpc>
            </a:pPr>
            <a:r>
              <a:rPr lang="en-US" sz="2400" dirty="0">
                <a:latin typeface="Segoe UI Light" panose="020B0502040204020203" pitchFamily="34" charset="0"/>
                <a:cs typeface="Segoe UI Light" panose="020B0502040204020203" pitchFamily="34" charset="0"/>
              </a:rPr>
              <a:t>Select the number of maximum votes allowed</a:t>
            </a:r>
          </a:p>
          <a:p>
            <a:pPr>
              <a:lnSpc>
                <a:spcPct val="100000"/>
              </a:lnSpc>
            </a:pPr>
            <a:r>
              <a:rPr lang="en-US" sz="2400" dirty="0">
                <a:latin typeface="Segoe UI Light" panose="020B0502040204020203" pitchFamily="34" charset="0"/>
                <a:cs typeface="Segoe UI Light" panose="020B0502040204020203" pitchFamily="34" charset="0"/>
              </a:rPr>
              <a:t>Select ‘Variable’ response type if you want to use “Select all that apply” or “Select up to…X” question</a:t>
            </a:r>
          </a:p>
        </p:txBody>
      </p:sp>
      <p:sp>
        <p:nvSpPr>
          <p:cNvPr id="7" name="Rectangle 6">
            <a:extLst>
              <a:ext uri="{FF2B5EF4-FFF2-40B4-BE49-F238E27FC236}">
                <a16:creationId xmlns:a16="http://schemas.microsoft.com/office/drawing/2014/main" id="{62C0E307-C442-4D82-86AE-4FF69045B7F1}"/>
              </a:ext>
            </a:extLst>
          </p:cNvPr>
          <p:cNvSpPr/>
          <p:nvPr/>
        </p:nvSpPr>
        <p:spPr>
          <a:xfrm>
            <a:off x="8039384" y="3862891"/>
            <a:ext cx="733141" cy="362304"/>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9" name="Rectangle 8">
            <a:extLst>
              <a:ext uri="{FF2B5EF4-FFF2-40B4-BE49-F238E27FC236}">
                <a16:creationId xmlns:a16="http://schemas.microsoft.com/office/drawing/2014/main" id="{28F2F61A-1EAD-45E1-81DB-1C9E22F16BB8}"/>
              </a:ext>
            </a:extLst>
          </p:cNvPr>
          <p:cNvSpPr/>
          <p:nvPr/>
        </p:nvSpPr>
        <p:spPr>
          <a:xfrm>
            <a:off x="5404602" y="3252258"/>
            <a:ext cx="1196223" cy="463489"/>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8" name="Rectangle 7">
            <a:extLst>
              <a:ext uri="{FF2B5EF4-FFF2-40B4-BE49-F238E27FC236}">
                <a16:creationId xmlns:a16="http://schemas.microsoft.com/office/drawing/2014/main" id="{57947B54-838F-43FF-8247-15A84D4996CA}"/>
              </a:ext>
            </a:extLst>
          </p:cNvPr>
          <p:cNvSpPr/>
          <p:nvPr/>
        </p:nvSpPr>
        <p:spPr>
          <a:xfrm>
            <a:off x="5404602" y="3907695"/>
            <a:ext cx="1196222" cy="362304"/>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95300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53C9-066C-42D3-B6AA-42536C36DF5A}"/>
              </a:ext>
            </a:extLst>
          </p:cNvPr>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Configure Multi-Vote Slides in CloudVOTE</a:t>
            </a:r>
          </a:p>
        </p:txBody>
      </p:sp>
      <p:sp>
        <p:nvSpPr>
          <p:cNvPr id="3" name="Content Placeholder 2">
            <a:extLst>
              <a:ext uri="{FF2B5EF4-FFF2-40B4-BE49-F238E27FC236}">
                <a16:creationId xmlns:a16="http://schemas.microsoft.com/office/drawing/2014/main" id="{8BE090C3-76E8-4198-BF41-17AA182D0922}"/>
              </a:ext>
            </a:extLst>
          </p:cNvPr>
          <p:cNvSpPr>
            <a:spLocks noGrp="1"/>
          </p:cNvSpPr>
          <p:nvPr>
            <p:ph idx="1"/>
          </p:nvPr>
        </p:nvSpPr>
        <p:spPr>
          <a:xfrm>
            <a:off x="838200" y="1825625"/>
            <a:ext cx="4238625" cy="4351338"/>
          </a:xfrm>
        </p:spPr>
        <p:txBody>
          <a:bodyPr>
            <a:normAutofit/>
          </a:bodyPr>
          <a:lstStyle/>
          <a:p>
            <a:pPr>
              <a:lnSpc>
                <a:spcPct val="100000"/>
              </a:lnSpc>
            </a:pPr>
            <a:r>
              <a:rPr lang="en-US" sz="2500" dirty="0">
                <a:latin typeface="Segoe UI Light" panose="020B0502040204020203" pitchFamily="34" charset="0"/>
                <a:cs typeface="Segoe UI Light" panose="020B0502040204020203" pitchFamily="34" charset="0"/>
              </a:rPr>
              <a:t>Select ‘Fixed’ response type if you need each attendee to only vote X times – not more, not less</a:t>
            </a:r>
          </a:p>
          <a:p>
            <a:pPr>
              <a:lnSpc>
                <a:spcPct val="100000"/>
              </a:lnSpc>
            </a:pPr>
            <a:r>
              <a:rPr lang="en-US" sz="2500" dirty="0">
                <a:latin typeface="Segoe UI Light" panose="020B0502040204020203" pitchFamily="34" charset="0"/>
                <a:cs typeface="Segoe UI Light" panose="020B0502040204020203" pitchFamily="34" charset="0"/>
              </a:rPr>
              <a:t>They can still change their answer before the poll closes</a:t>
            </a:r>
          </a:p>
        </p:txBody>
      </p:sp>
      <p:pic>
        <p:nvPicPr>
          <p:cNvPr id="4" name="Picture 3">
            <a:extLst>
              <a:ext uri="{FF2B5EF4-FFF2-40B4-BE49-F238E27FC236}">
                <a16:creationId xmlns:a16="http://schemas.microsoft.com/office/drawing/2014/main" id="{F589BC23-D62C-4E57-95C9-6773EC4977B2}"/>
              </a:ext>
            </a:extLst>
          </p:cNvPr>
          <p:cNvPicPr>
            <a:picLocks noChangeAspect="1"/>
          </p:cNvPicPr>
          <p:nvPr/>
        </p:nvPicPr>
        <p:blipFill rotWithShape="1">
          <a:blip r:embed="rId2"/>
          <a:srcRect l="24662" t="9362" r="2166" b="47460"/>
          <a:stretch/>
        </p:blipFill>
        <p:spPr>
          <a:xfrm>
            <a:off x="5362575" y="1766818"/>
            <a:ext cx="6513195" cy="289636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62C0E307-C442-4D82-86AE-4FF69045B7F1}"/>
              </a:ext>
            </a:extLst>
          </p:cNvPr>
          <p:cNvSpPr/>
          <p:nvPr/>
        </p:nvSpPr>
        <p:spPr>
          <a:xfrm>
            <a:off x="8533447" y="4103274"/>
            <a:ext cx="734378" cy="35798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9" name="Rectangle 8">
            <a:extLst>
              <a:ext uri="{FF2B5EF4-FFF2-40B4-BE49-F238E27FC236}">
                <a16:creationId xmlns:a16="http://schemas.microsoft.com/office/drawing/2014/main" id="{28F2F61A-1EAD-45E1-81DB-1C9E22F16BB8}"/>
              </a:ext>
            </a:extLst>
          </p:cNvPr>
          <p:cNvSpPr/>
          <p:nvPr/>
        </p:nvSpPr>
        <p:spPr>
          <a:xfrm>
            <a:off x="5403055" y="3512741"/>
            <a:ext cx="1102520" cy="42707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
        <p:nvSpPr>
          <p:cNvPr id="8" name="Rectangle 7">
            <a:extLst>
              <a:ext uri="{FF2B5EF4-FFF2-40B4-BE49-F238E27FC236}">
                <a16:creationId xmlns:a16="http://schemas.microsoft.com/office/drawing/2014/main" id="{57947B54-838F-43FF-8247-15A84D4996CA}"/>
              </a:ext>
            </a:extLst>
          </p:cNvPr>
          <p:cNvSpPr/>
          <p:nvPr/>
        </p:nvSpPr>
        <p:spPr>
          <a:xfrm>
            <a:off x="5403055" y="4068728"/>
            <a:ext cx="1102520" cy="42707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796470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644B-2625-4602-8A9D-E1B25019B93A}"/>
              </a:ext>
            </a:extLst>
          </p:cNvPr>
          <p:cNvSpPr>
            <a:spLocks noGrp="1"/>
          </p:cNvSpPr>
          <p:nvPr>
            <p:ph type="ctrTitle"/>
          </p:nvPr>
        </p:nvSpPr>
        <p:spPr/>
        <p:txBody>
          <a:bodyPr/>
          <a:lstStyle/>
          <a:p>
            <a:r>
              <a:rPr lang="en-US" dirty="0">
                <a:latin typeface="Segoe UI Light" panose="020B0502040204020203" pitchFamily="34" charset="0"/>
                <a:cs typeface="Segoe UI Light" panose="020B0502040204020203" pitchFamily="34" charset="0"/>
              </a:rPr>
              <a:t>CloudVOTE Account</a:t>
            </a:r>
          </a:p>
        </p:txBody>
      </p:sp>
      <p:sp>
        <p:nvSpPr>
          <p:cNvPr id="3" name="Subtitle 2">
            <a:extLst>
              <a:ext uri="{FF2B5EF4-FFF2-40B4-BE49-F238E27FC236}">
                <a16:creationId xmlns:a16="http://schemas.microsoft.com/office/drawing/2014/main" id="{AFA6AD7A-461F-4598-924C-8A4896659087}"/>
              </a:ext>
            </a:extLst>
          </p:cNvPr>
          <p:cNvSpPr>
            <a:spLocks noGrp="1"/>
          </p:cNvSpPr>
          <p:nvPr>
            <p:ph type="subTitle" idx="1"/>
          </p:nvPr>
        </p:nvSpPr>
        <p:spPr/>
        <p:txBody>
          <a:bodyPr/>
          <a:lstStyle/>
          <a:p>
            <a:r>
              <a:rPr lang="en-US" dirty="0">
                <a:latin typeface="Segoe UI Light" panose="020B0502040204020203" pitchFamily="34" charset="0"/>
                <a:cs typeface="Segoe UI Light" panose="020B0502040204020203" pitchFamily="34" charset="0"/>
              </a:rPr>
              <a:t>Log Into Your Account</a:t>
            </a:r>
          </a:p>
        </p:txBody>
      </p:sp>
    </p:spTree>
    <p:extLst>
      <p:ext uri="{BB962C8B-B14F-4D97-AF65-F5344CB8AC3E}">
        <p14:creationId xmlns:p14="http://schemas.microsoft.com/office/powerpoint/2010/main" val="806003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6B6E-6BB2-4FD3-9C01-1FE013E31969}"/>
              </a:ext>
            </a:extLst>
          </p:cNvPr>
          <p:cNvSpPr>
            <a:spLocks noGrp="1"/>
          </p:cNvSpPr>
          <p:nvPr>
            <p:ph type="ctrTitle"/>
          </p:nvPr>
        </p:nvSpPr>
        <p:spPr/>
        <p:txBody>
          <a:bodyPr/>
          <a:lstStyle/>
          <a:p>
            <a:r>
              <a:rPr lang="en-US" dirty="0">
                <a:latin typeface="Segoe UI Light" panose="020B0502040204020203" pitchFamily="34" charset="0"/>
                <a:cs typeface="Segoe UI Light" panose="020B0502040204020203" pitchFamily="34" charset="0"/>
              </a:rPr>
              <a:t>Sample single-vote Questions</a:t>
            </a:r>
          </a:p>
        </p:txBody>
      </p:sp>
      <p:sp>
        <p:nvSpPr>
          <p:cNvPr id="3" name="Subtitle 2">
            <a:extLst>
              <a:ext uri="{FF2B5EF4-FFF2-40B4-BE49-F238E27FC236}">
                <a16:creationId xmlns:a16="http://schemas.microsoft.com/office/drawing/2014/main" id="{518FABAB-9D70-470A-8ADB-D882085DCB26}"/>
              </a:ext>
            </a:extLst>
          </p:cNvPr>
          <p:cNvSpPr>
            <a:spLocks noGrp="1"/>
          </p:cNvSpPr>
          <p:nvPr>
            <p:ph type="subTitle" idx="1"/>
          </p:nvPr>
        </p:nvSpPr>
        <p:spPr/>
        <p:txBody>
          <a:bodyPr/>
          <a:lstStyle/>
          <a:p>
            <a:endParaRPr lang="en-US">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890019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53C9-066C-42D3-B6AA-42536C36DF5A}"/>
              </a:ext>
            </a:extLst>
          </p:cNvPr>
          <p:cNvSpPr>
            <a:spLocks noGrp="1"/>
          </p:cNvSpPr>
          <p:nvPr>
            <p:ph type="title"/>
          </p:nvPr>
        </p:nvSpPr>
        <p:spPr>
          <a:xfrm>
            <a:off x="838200" y="365125"/>
            <a:ext cx="7086599" cy="1325563"/>
          </a:xfrm>
        </p:spPr>
        <p:txBody>
          <a:bodyPr>
            <a:noAutofit/>
          </a:bodyPr>
          <a:lstStyle/>
          <a:p>
            <a:r>
              <a:rPr lang="en-US" sz="3600" dirty="0">
                <a:latin typeface="Segoe UI Light" panose="020B0502040204020203" pitchFamily="34" charset="0"/>
                <a:cs typeface="Segoe UI Light" panose="020B0502040204020203" pitchFamily="34" charset="0"/>
              </a:rPr>
              <a:t>Would you say the company is doing better in Q4 than it was in Q3?</a:t>
            </a:r>
          </a:p>
        </p:txBody>
      </p:sp>
      <p:sp>
        <p:nvSpPr>
          <p:cNvPr id="3" name="Content Placeholder 2">
            <a:extLst>
              <a:ext uri="{FF2B5EF4-FFF2-40B4-BE49-F238E27FC236}">
                <a16:creationId xmlns:a16="http://schemas.microsoft.com/office/drawing/2014/main" id="{8BE090C3-76E8-4198-BF41-17AA182D0922}"/>
              </a:ext>
            </a:extLst>
          </p:cNvPr>
          <p:cNvSpPr>
            <a:spLocks noGrp="1"/>
          </p:cNvSpPr>
          <p:nvPr>
            <p:ph idx="1"/>
          </p:nvPr>
        </p:nvSpPr>
        <p:spPr>
          <a:xfrm>
            <a:off x="838200" y="1825625"/>
            <a:ext cx="7086599" cy="2180318"/>
          </a:xfrm>
        </p:spPr>
        <p:txBody>
          <a:bodyPr/>
          <a:lstStyle/>
          <a:p>
            <a:pPr marL="514350" indent="-514350">
              <a:buFont typeface="+mj-lt"/>
              <a:buAutoNum type="arabicPeriod"/>
            </a:pPr>
            <a:r>
              <a:rPr lang="en-US" dirty="0">
                <a:latin typeface="Segoe UI Light" panose="020B0502040204020203" pitchFamily="34" charset="0"/>
                <a:cs typeface="Segoe UI Light" panose="020B0502040204020203" pitchFamily="34" charset="0"/>
              </a:rPr>
              <a:t>No</a:t>
            </a:r>
          </a:p>
          <a:p>
            <a:pPr marL="514350" indent="-514350">
              <a:buFont typeface="+mj-lt"/>
              <a:buAutoNum type="arabicPeriod"/>
            </a:pPr>
            <a:r>
              <a:rPr lang="en-US" dirty="0">
                <a:latin typeface="Segoe UI Light" panose="020B0502040204020203" pitchFamily="34" charset="0"/>
                <a:cs typeface="Segoe UI Light" panose="020B0502040204020203" pitchFamily="34" charset="0"/>
              </a:rPr>
              <a:t>Slightly better</a:t>
            </a:r>
          </a:p>
          <a:p>
            <a:pPr marL="514350" indent="-514350">
              <a:buFont typeface="+mj-lt"/>
              <a:buAutoNum type="arabicPeriod"/>
            </a:pPr>
            <a:r>
              <a:rPr lang="en-US" dirty="0">
                <a:latin typeface="Segoe UI Light" panose="020B0502040204020203" pitchFamily="34" charset="0"/>
                <a:cs typeface="Segoe UI Light" panose="020B0502040204020203" pitchFamily="34" charset="0"/>
              </a:rPr>
              <a:t>Better</a:t>
            </a:r>
          </a:p>
          <a:p>
            <a:pPr marL="514350" indent="-514350">
              <a:buFont typeface="+mj-lt"/>
              <a:buAutoNum type="arabicPeriod"/>
            </a:pPr>
            <a:r>
              <a:rPr lang="en-US" dirty="0">
                <a:latin typeface="Segoe UI Light" panose="020B0502040204020203" pitchFamily="34" charset="0"/>
                <a:cs typeface="Segoe UI Light" panose="020B0502040204020203" pitchFamily="34" charset="0"/>
              </a:rPr>
              <a:t>Much better</a:t>
            </a:r>
          </a:p>
        </p:txBody>
      </p:sp>
    </p:spTree>
    <p:extLst>
      <p:ext uri="{BB962C8B-B14F-4D97-AF65-F5344CB8AC3E}">
        <p14:creationId xmlns:p14="http://schemas.microsoft.com/office/powerpoint/2010/main" val="3875868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53C9-066C-42D3-B6AA-42536C36DF5A}"/>
              </a:ext>
            </a:extLst>
          </p:cNvPr>
          <p:cNvSpPr>
            <a:spLocks noGrp="1"/>
          </p:cNvSpPr>
          <p:nvPr>
            <p:ph type="title"/>
          </p:nvPr>
        </p:nvSpPr>
        <p:spPr>
          <a:xfrm>
            <a:off x="838201" y="365125"/>
            <a:ext cx="7095308" cy="1325563"/>
          </a:xfrm>
        </p:spPr>
        <p:txBody>
          <a:bodyPr/>
          <a:lstStyle/>
          <a:p>
            <a:r>
              <a:rPr lang="en-US" dirty="0">
                <a:latin typeface="Segoe UI Light" panose="020B0502040204020203" pitchFamily="34" charset="0"/>
                <a:cs typeface="Segoe UI Light" panose="020B0502040204020203" pitchFamily="34" charset="0"/>
              </a:rPr>
              <a:t>How many people live in Philadelphia?</a:t>
            </a:r>
          </a:p>
        </p:txBody>
      </p:sp>
      <p:sp>
        <p:nvSpPr>
          <p:cNvPr id="3" name="Content Placeholder 2">
            <a:extLst>
              <a:ext uri="{FF2B5EF4-FFF2-40B4-BE49-F238E27FC236}">
                <a16:creationId xmlns:a16="http://schemas.microsoft.com/office/drawing/2014/main" id="{8BE090C3-76E8-4198-BF41-17AA182D0922}"/>
              </a:ext>
            </a:extLst>
          </p:cNvPr>
          <p:cNvSpPr>
            <a:spLocks noGrp="1"/>
          </p:cNvSpPr>
          <p:nvPr>
            <p:ph idx="1"/>
          </p:nvPr>
        </p:nvSpPr>
        <p:spPr>
          <a:xfrm>
            <a:off x="838200" y="1825625"/>
            <a:ext cx="7095309" cy="2232569"/>
          </a:xfrm>
        </p:spPr>
        <p:txBody>
          <a:bodyPr/>
          <a:lstStyle/>
          <a:p>
            <a:pPr marL="514350" indent="-514350">
              <a:buFont typeface="+mj-lt"/>
              <a:buAutoNum type="alphaUcPeriod"/>
            </a:pPr>
            <a:r>
              <a:rPr lang="en-US" dirty="0">
                <a:latin typeface="Segoe UI Light" panose="020B0502040204020203" pitchFamily="34" charset="0"/>
                <a:cs typeface="Segoe UI Light" panose="020B0502040204020203" pitchFamily="34" charset="0"/>
              </a:rPr>
              <a:t>1.4m</a:t>
            </a:r>
          </a:p>
          <a:p>
            <a:pPr marL="514350" indent="-514350">
              <a:buFont typeface="+mj-lt"/>
              <a:buAutoNum type="alphaUcPeriod"/>
            </a:pPr>
            <a:r>
              <a:rPr lang="en-US" dirty="0">
                <a:latin typeface="Segoe UI Light" panose="020B0502040204020203" pitchFamily="34" charset="0"/>
                <a:cs typeface="Segoe UI Light" panose="020B0502040204020203" pitchFamily="34" charset="0"/>
              </a:rPr>
              <a:t>2.1m</a:t>
            </a:r>
          </a:p>
          <a:p>
            <a:pPr marL="514350" indent="-514350">
              <a:buFont typeface="+mj-lt"/>
              <a:buAutoNum type="alphaUcPeriod"/>
            </a:pPr>
            <a:r>
              <a:rPr lang="en-US" dirty="0">
                <a:latin typeface="Segoe UI Light" panose="020B0502040204020203" pitchFamily="34" charset="0"/>
                <a:cs typeface="Segoe UI Light" panose="020B0502040204020203" pitchFamily="34" charset="0"/>
              </a:rPr>
              <a:t>2m</a:t>
            </a:r>
          </a:p>
          <a:p>
            <a:pPr marL="514350" indent="-514350">
              <a:buFont typeface="+mj-lt"/>
              <a:buAutoNum type="alphaUcPeriod"/>
            </a:pPr>
            <a:r>
              <a:rPr lang="en-US" dirty="0">
                <a:latin typeface="Segoe UI Light" panose="020B0502040204020203" pitchFamily="34" charset="0"/>
                <a:cs typeface="Segoe UI Light" panose="020B0502040204020203" pitchFamily="34" charset="0"/>
              </a:rPr>
              <a:t>1.5m</a:t>
            </a:r>
          </a:p>
        </p:txBody>
      </p:sp>
    </p:spTree>
    <p:extLst>
      <p:ext uri="{BB962C8B-B14F-4D97-AF65-F5344CB8AC3E}">
        <p14:creationId xmlns:p14="http://schemas.microsoft.com/office/powerpoint/2010/main" val="703653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6B6E-6BB2-4FD3-9C01-1FE013E31969}"/>
              </a:ext>
            </a:extLst>
          </p:cNvPr>
          <p:cNvSpPr>
            <a:spLocks noGrp="1"/>
          </p:cNvSpPr>
          <p:nvPr>
            <p:ph type="ctrTitle"/>
          </p:nvPr>
        </p:nvSpPr>
        <p:spPr/>
        <p:txBody>
          <a:bodyPr/>
          <a:lstStyle/>
          <a:p>
            <a:r>
              <a:rPr lang="en-US" dirty="0">
                <a:latin typeface="Segoe UI Light" panose="020B0502040204020203" pitchFamily="34" charset="0"/>
                <a:cs typeface="Segoe UI Light" panose="020B0502040204020203" pitchFamily="34" charset="0"/>
              </a:rPr>
              <a:t>Sample MULTI-vote Questions</a:t>
            </a:r>
          </a:p>
        </p:txBody>
      </p:sp>
      <p:sp>
        <p:nvSpPr>
          <p:cNvPr id="3" name="Subtitle 2">
            <a:extLst>
              <a:ext uri="{FF2B5EF4-FFF2-40B4-BE49-F238E27FC236}">
                <a16:creationId xmlns:a16="http://schemas.microsoft.com/office/drawing/2014/main" id="{518FABAB-9D70-470A-8ADB-D882085DCB26}"/>
              </a:ext>
            </a:extLst>
          </p:cNvPr>
          <p:cNvSpPr>
            <a:spLocks noGrp="1"/>
          </p:cNvSpPr>
          <p:nvPr>
            <p:ph type="subTitle" idx="1"/>
          </p:nvPr>
        </p:nvSpPr>
        <p:spPr/>
        <p:txBody>
          <a:bodyPr/>
          <a:lstStyle/>
          <a:p>
            <a:endParaRPr lang="en-US">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879979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53C9-066C-42D3-B6AA-42536C36DF5A}"/>
              </a:ext>
            </a:extLst>
          </p:cNvPr>
          <p:cNvSpPr>
            <a:spLocks noGrp="1"/>
          </p:cNvSpPr>
          <p:nvPr>
            <p:ph type="title"/>
          </p:nvPr>
        </p:nvSpPr>
        <p:spPr>
          <a:xfrm>
            <a:off x="838200" y="365125"/>
            <a:ext cx="7086599" cy="1325563"/>
          </a:xfrm>
        </p:spPr>
        <p:txBody>
          <a:bodyPr>
            <a:noAutofit/>
          </a:bodyPr>
          <a:lstStyle/>
          <a:p>
            <a:r>
              <a:rPr lang="en-US" sz="3600" dirty="0">
                <a:latin typeface="Segoe UI Light" panose="020B0502040204020203" pitchFamily="34" charset="0"/>
                <a:cs typeface="Segoe UI Light" panose="020B0502040204020203" pitchFamily="34" charset="0"/>
              </a:rPr>
              <a:t>What’s Your Favorite Season?</a:t>
            </a:r>
            <a:br>
              <a:rPr lang="en-US" sz="3600" dirty="0">
                <a:latin typeface="Segoe UI Light" panose="020B0502040204020203" pitchFamily="34" charset="0"/>
                <a:cs typeface="Segoe UI Light" panose="020B0502040204020203" pitchFamily="34" charset="0"/>
              </a:rPr>
            </a:br>
            <a:r>
              <a:rPr lang="en-US" sz="3600" dirty="0">
                <a:latin typeface="Segoe UI Light" panose="020B0502040204020203" pitchFamily="34" charset="0"/>
                <a:cs typeface="Segoe UI Light" panose="020B0502040204020203" pitchFamily="34" charset="0"/>
              </a:rPr>
              <a:t>(Select All That Apply)</a:t>
            </a:r>
          </a:p>
        </p:txBody>
      </p:sp>
      <p:sp>
        <p:nvSpPr>
          <p:cNvPr id="3" name="Content Placeholder 2">
            <a:extLst>
              <a:ext uri="{FF2B5EF4-FFF2-40B4-BE49-F238E27FC236}">
                <a16:creationId xmlns:a16="http://schemas.microsoft.com/office/drawing/2014/main" id="{8BE090C3-76E8-4198-BF41-17AA182D0922}"/>
              </a:ext>
            </a:extLst>
          </p:cNvPr>
          <p:cNvSpPr>
            <a:spLocks noGrp="1"/>
          </p:cNvSpPr>
          <p:nvPr>
            <p:ph idx="1"/>
          </p:nvPr>
        </p:nvSpPr>
        <p:spPr>
          <a:xfrm>
            <a:off x="838200" y="1825625"/>
            <a:ext cx="7086599" cy="2180318"/>
          </a:xfrm>
        </p:spPr>
        <p:txBody>
          <a:bodyPr/>
          <a:lstStyle/>
          <a:p>
            <a:pPr marL="514350" indent="-514350">
              <a:buFont typeface="+mj-lt"/>
              <a:buAutoNum type="arabicPeriod"/>
            </a:pPr>
            <a:r>
              <a:rPr lang="en-US" dirty="0">
                <a:latin typeface="Segoe UI Light" panose="020B0502040204020203" pitchFamily="34" charset="0"/>
                <a:cs typeface="Segoe UI Light" panose="020B0502040204020203" pitchFamily="34" charset="0"/>
              </a:rPr>
              <a:t>Spring</a:t>
            </a:r>
          </a:p>
          <a:p>
            <a:pPr marL="514350" indent="-514350">
              <a:buFont typeface="+mj-lt"/>
              <a:buAutoNum type="arabicPeriod"/>
            </a:pPr>
            <a:r>
              <a:rPr lang="en-US" dirty="0">
                <a:latin typeface="Segoe UI Light" panose="020B0502040204020203" pitchFamily="34" charset="0"/>
                <a:cs typeface="Segoe UI Light" panose="020B0502040204020203" pitchFamily="34" charset="0"/>
              </a:rPr>
              <a:t>Summer</a:t>
            </a:r>
          </a:p>
          <a:p>
            <a:pPr marL="514350" indent="-514350">
              <a:buFont typeface="+mj-lt"/>
              <a:buAutoNum type="arabicPeriod"/>
            </a:pPr>
            <a:r>
              <a:rPr lang="en-US" dirty="0">
                <a:latin typeface="Segoe UI Light" panose="020B0502040204020203" pitchFamily="34" charset="0"/>
                <a:cs typeface="Segoe UI Light" panose="020B0502040204020203" pitchFamily="34" charset="0"/>
              </a:rPr>
              <a:t>Fall</a:t>
            </a:r>
          </a:p>
          <a:p>
            <a:pPr marL="514350" indent="-514350">
              <a:buFont typeface="+mj-lt"/>
              <a:buAutoNum type="arabicPeriod"/>
            </a:pPr>
            <a:r>
              <a:rPr lang="en-US" dirty="0">
                <a:latin typeface="Segoe UI Light" panose="020B0502040204020203" pitchFamily="34" charset="0"/>
                <a:cs typeface="Segoe UI Light" panose="020B0502040204020203" pitchFamily="34" charset="0"/>
              </a:rPr>
              <a:t>Winter</a:t>
            </a:r>
          </a:p>
        </p:txBody>
      </p:sp>
    </p:spTree>
    <p:extLst>
      <p:ext uri="{BB962C8B-B14F-4D97-AF65-F5344CB8AC3E}">
        <p14:creationId xmlns:p14="http://schemas.microsoft.com/office/powerpoint/2010/main" val="3054313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53C9-066C-42D3-B6AA-42536C36DF5A}"/>
              </a:ext>
            </a:extLst>
          </p:cNvPr>
          <p:cNvSpPr>
            <a:spLocks noGrp="1"/>
          </p:cNvSpPr>
          <p:nvPr>
            <p:ph type="title"/>
          </p:nvPr>
        </p:nvSpPr>
        <p:spPr>
          <a:xfrm>
            <a:off x="838200" y="365125"/>
            <a:ext cx="7086599" cy="1325563"/>
          </a:xfrm>
        </p:spPr>
        <p:txBody>
          <a:bodyPr>
            <a:noAutofit/>
          </a:bodyPr>
          <a:lstStyle/>
          <a:p>
            <a:r>
              <a:rPr lang="en-US" sz="3600" dirty="0">
                <a:latin typeface="Segoe UI Light" panose="020B0502040204020203" pitchFamily="34" charset="0"/>
                <a:cs typeface="Segoe UI Light" panose="020B0502040204020203" pitchFamily="34" charset="0"/>
              </a:rPr>
              <a:t>Vote For Vice President</a:t>
            </a:r>
            <a:br>
              <a:rPr lang="en-US" sz="3600" dirty="0">
                <a:latin typeface="Segoe UI Light" panose="020B0502040204020203" pitchFamily="34" charset="0"/>
                <a:cs typeface="Segoe UI Light" panose="020B0502040204020203" pitchFamily="34" charset="0"/>
              </a:rPr>
            </a:br>
            <a:r>
              <a:rPr lang="en-US" sz="3600" dirty="0">
                <a:latin typeface="Segoe UI Light" panose="020B0502040204020203" pitchFamily="34" charset="0"/>
                <a:cs typeface="Segoe UI Light" panose="020B0502040204020203" pitchFamily="34" charset="0"/>
              </a:rPr>
              <a:t>(Select Exactly Three)</a:t>
            </a:r>
          </a:p>
        </p:txBody>
      </p:sp>
      <p:sp>
        <p:nvSpPr>
          <p:cNvPr id="3" name="Content Placeholder 2">
            <a:extLst>
              <a:ext uri="{FF2B5EF4-FFF2-40B4-BE49-F238E27FC236}">
                <a16:creationId xmlns:a16="http://schemas.microsoft.com/office/drawing/2014/main" id="{8BE090C3-76E8-4198-BF41-17AA182D0922}"/>
              </a:ext>
            </a:extLst>
          </p:cNvPr>
          <p:cNvSpPr>
            <a:spLocks noGrp="1"/>
          </p:cNvSpPr>
          <p:nvPr>
            <p:ph idx="1"/>
          </p:nvPr>
        </p:nvSpPr>
        <p:spPr>
          <a:xfrm>
            <a:off x="838200" y="1825625"/>
            <a:ext cx="7086599" cy="3826238"/>
          </a:xfrm>
        </p:spPr>
        <p:txBody>
          <a:bodyPr>
            <a:normAutofit/>
          </a:bodyPr>
          <a:lstStyle/>
          <a:p>
            <a:pPr marL="514350" indent="-514350">
              <a:buFont typeface="+mj-lt"/>
              <a:buAutoNum type="arabicPeriod"/>
            </a:pPr>
            <a:r>
              <a:rPr lang="en-US" dirty="0">
                <a:latin typeface="Segoe UI Light" panose="020B0502040204020203" pitchFamily="34" charset="0"/>
                <a:cs typeface="Segoe UI Light" panose="020B0502040204020203" pitchFamily="34" charset="0"/>
              </a:rPr>
              <a:t>Peter</a:t>
            </a:r>
          </a:p>
          <a:p>
            <a:pPr marL="514350" indent="-514350">
              <a:buFont typeface="+mj-lt"/>
              <a:buAutoNum type="arabicPeriod"/>
            </a:pPr>
            <a:r>
              <a:rPr lang="en-US" dirty="0">
                <a:latin typeface="Segoe UI Light" panose="020B0502040204020203" pitchFamily="34" charset="0"/>
                <a:cs typeface="Segoe UI Light" panose="020B0502040204020203" pitchFamily="34" charset="0"/>
              </a:rPr>
              <a:t>Jo-Ann</a:t>
            </a:r>
          </a:p>
          <a:p>
            <a:pPr marL="514350" indent="-514350">
              <a:buFont typeface="+mj-lt"/>
              <a:buAutoNum type="arabicPeriod"/>
            </a:pPr>
            <a:r>
              <a:rPr lang="en-US" dirty="0">
                <a:latin typeface="Segoe UI Light" panose="020B0502040204020203" pitchFamily="34" charset="0"/>
                <a:cs typeface="Segoe UI Light" panose="020B0502040204020203" pitchFamily="34" charset="0"/>
              </a:rPr>
              <a:t>Michelle</a:t>
            </a:r>
          </a:p>
          <a:p>
            <a:pPr marL="514350" indent="-514350">
              <a:buFont typeface="+mj-lt"/>
              <a:buAutoNum type="arabicPeriod"/>
            </a:pPr>
            <a:r>
              <a:rPr lang="en-US" dirty="0">
                <a:latin typeface="Segoe UI Light" panose="020B0502040204020203" pitchFamily="34" charset="0"/>
                <a:cs typeface="Segoe UI Light" panose="020B0502040204020203" pitchFamily="34" charset="0"/>
              </a:rPr>
              <a:t>Randy</a:t>
            </a:r>
          </a:p>
          <a:p>
            <a:pPr marL="514350" indent="-514350">
              <a:buFont typeface="+mj-lt"/>
              <a:buAutoNum type="arabicPeriod"/>
            </a:pPr>
            <a:r>
              <a:rPr lang="en-US" dirty="0">
                <a:latin typeface="Segoe UI Light" panose="020B0502040204020203" pitchFamily="34" charset="0"/>
                <a:cs typeface="Segoe UI Light" panose="020B0502040204020203" pitchFamily="34" charset="0"/>
              </a:rPr>
              <a:t>John</a:t>
            </a:r>
          </a:p>
          <a:p>
            <a:pPr marL="514350" indent="-514350">
              <a:buFont typeface="+mj-lt"/>
              <a:buAutoNum type="arabicPeriod"/>
            </a:pPr>
            <a:r>
              <a:rPr lang="en-US" dirty="0">
                <a:latin typeface="Segoe UI Light" panose="020B0502040204020203" pitchFamily="34" charset="0"/>
                <a:cs typeface="Segoe UI Light" panose="020B0502040204020203" pitchFamily="34" charset="0"/>
              </a:rPr>
              <a:t>Rachel</a:t>
            </a:r>
          </a:p>
          <a:p>
            <a:pPr marL="514350" indent="-514350">
              <a:buFont typeface="+mj-lt"/>
              <a:buAutoNum type="arabicPeriod"/>
            </a:pPr>
            <a:r>
              <a:rPr lang="en-US" dirty="0">
                <a:latin typeface="Segoe UI Light" panose="020B0502040204020203" pitchFamily="34" charset="0"/>
                <a:cs typeface="Segoe UI Light" panose="020B0502040204020203" pitchFamily="34" charset="0"/>
              </a:rPr>
              <a:t>Lucy</a:t>
            </a:r>
          </a:p>
        </p:txBody>
      </p:sp>
    </p:spTree>
    <p:extLst>
      <p:ext uri="{BB962C8B-B14F-4D97-AF65-F5344CB8AC3E}">
        <p14:creationId xmlns:p14="http://schemas.microsoft.com/office/powerpoint/2010/main" val="2633104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53C9-066C-42D3-B6AA-42536C36DF5A}"/>
              </a:ext>
            </a:extLst>
          </p:cNvPr>
          <p:cNvSpPr>
            <a:spLocks noGrp="1"/>
          </p:cNvSpPr>
          <p:nvPr>
            <p:ph type="title"/>
          </p:nvPr>
        </p:nvSpPr>
        <p:spPr>
          <a:xfrm>
            <a:off x="838200" y="365125"/>
            <a:ext cx="11097699" cy="1325563"/>
          </a:xfrm>
        </p:spPr>
        <p:txBody>
          <a:bodyPr/>
          <a:lstStyle/>
          <a:p>
            <a:r>
              <a:rPr lang="en-US" dirty="0">
                <a:latin typeface="Segoe UI Light" panose="020B0502040204020203" pitchFamily="34" charset="0"/>
                <a:cs typeface="Segoe UI Light" panose="020B0502040204020203" pitchFamily="34" charset="0"/>
              </a:rPr>
              <a:t>CloudVOTE Account</a:t>
            </a:r>
          </a:p>
        </p:txBody>
      </p:sp>
      <p:sp>
        <p:nvSpPr>
          <p:cNvPr id="3" name="Content Placeholder 2">
            <a:extLst>
              <a:ext uri="{FF2B5EF4-FFF2-40B4-BE49-F238E27FC236}">
                <a16:creationId xmlns:a16="http://schemas.microsoft.com/office/drawing/2014/main" id="{8BE090C3-76E8-4198-BF41-17AA182D0922}"/>
              </a:ext>
            </a:extLst>
          </p:cNvPr>
          <p:cNvSpPr>
            <a:spLocks noGrp="1"/>
          </p:cNvSpPr>
          <p:nvPr>
            <p:ph idx="1"/>
          </p:nvPr>
        </p:nvSpPr>
        <p:spPr>
          <a:xfrm>
            <a:off x="838201" y="1825625"/>
            <a:ext cx="11097698" cy="4351338"/>
          </a:xfrm>
        </p:spPr>
        <p:txBody>
          <a:bodyPr>
            <a:normAutofit/>
          </a:bodyPr>
          <a:lstStyle/>
          <a:p>
            <a:pPr>
              <a:lnSpc>
                <a:spcPct val="100000"/>
              </a:lnSpc>
            </a:pPr>
            <a:r>
              <a:rPr lang="en-US" dirty="0">
                <a:latin typeface="Segoe UI Light" panose="020B0502040204020203" pitchFamily="34" charset="0"/>
                <a:cs typeface="Segoe UI Light" panose="020B0502040204020203" pitchFamily="34" charset="0"/>
              </a:rPr>
              <a:t>As a Presenter/Operator, log into your CloudVOTE account here:</a:t>
            </a:r>
          </a:p>
          <a:p>
            <a:pPr lvl="1">
              <a:lnSpc>
                <a:spcPct val="100000"/>
              </a:lnSpc>
            </a:pPr>
            <a:endParaRPr lang="en-US" sz="1800" dirty="0">
              <a:latin typeface="Segoe UI Light" panose="020B0502040204020203" pitchFamily="34" charset="0"/>
              <a:cs typeface="Segoe UI Light" panose="020B0502040204020203" pitchFamily="34" charset="0"/>
            </a:endParaRPr>
          </a:p>
          <a:p>
            <a:pPr marL="0" indent="0">
              <a:lnSpc>
                <a:spcPct val="100000"/>
              </a:lnSpc>
              <a:buNone/>
            </a:pPr>
            <a:r>
              <a:rPr lang="en-US" b="1" dirty="0">
                <a:latin typeface="Segoe UI Black" panose="020B0A02040204020203" pitchFamily="34" charset="0"/>
                <a:ea typeface="Segoe UI Black" panose="020B0A02040204020203" pitchFamily="34" charset="0"/>
                <a:cs typeface="Segoe UI Light" panose="020B0502040204020203" pitchFamily="34" charset="0"/>
              </a:rPr>
              <a:t>my.cloudvote.com</a:t>
            </a:r>
          </a:p>
          <a:p>
            <a:pPr lvl="1">
              <a:lnSpc>
                <a:spcPct val="100000"/>
              </a:lnSpc>
            </a:pPr>
            <a:endParaRPr lang="en-US" sz="1800" dirty="0">
              <a:latin typeface="Segoe UI Light" panose="020B0502040204020203" pitchFamily="34" charset="0"/>
              <a:cs typeface="Segoe UI Light" panose="020B0502040204020203" pitchFamily="34" charset="0"/>
            </a:endParaRPr>
          </a:p>
          <a:p>
            <a:pPr>
              <a:lnSpc>
                <a:spcPct val="100000"/>
              </a:lnSpc>
            </a:pPr>
            <a:r>
              <a:rPr lang="en-US" dirty="0">
                <a:latin typeface="Segoe UI Light" panose="020B0502040204020203" pitchFamily="34" charset="0"/>
                <a:cs typeface="Segoe UI Light" panose="020B0502040204020203" pitchFamily="34" charset="0"/>
              </a:rPr>
              <a:t>Other shortcuts:</a:t>
            </a:r>
          </a:p>
          <a:p>
            <a:pPr lvl="1">
              <a:lnSpc>
                <a:spcPct val="100000"/>
              </a:lnSpc>
            </a:pPr>
            <a:r>
              <a:rPr lang="en-US" sz="1800" dirty="0">
                <a:latin typeface="Segoe UI Light" panose="020B0502040204020203" pitchFamily="34" charset="0"/>
                <a:cs typeface="Segoe UI Light" panose="020B0502040204020203" pitchFamily="34" charset="0"/>
              </a:rPr>
              <a:t>mycloudvote.com (direct alternative to above URL)</a:t>
            </a:r>
          </a:p>
          <a:p>
            <a:pPr lvl="1">
              <a:lnSpc>
                <a:spcPct val="100000"/>
              </a:lnSpc>
            </a:pPr>
            <a:r>
              <a:rPr lang="en-US" sz="1800" dirty="0">
                <a:latin typeface="Segoe UI Light" panose="020B0502040204020203" pitchFamily="34" charset="0"/>
                <a:cs typeface="Segoe UI Light" panose="020B0502040204020203" pitchFamily="34" charset="0"/>
              </a:rPr>
              <a:t>cloudvote.com/account (Presenter/Operator login)</a:t>
            </a:r>
          </a:p>
          <a:p>
            <a:pPr lvl="1">
              <a:lnSpc>
                <a:spcPct val="100000"/>
              </a:lnSpc>
            </a:pPr>
            <a:r>
              <a:rPr lang="en-US" sz="1800" dirty="0">
                <a:latin typeface="Segoe UI Light" panose="020B0502040204020203" pitchFamily="34" charset="0"/>
                <a:cs typeface="Segoe UI Light" panose="020B0502040204020203" pitchFamily="34" charset="0"/>
              </a:rPr>
              <a:t>cloudvote.com/join (Participant/Attendee login)</a:t>
            </a:r>
          </a:p>
        </p:txBody>
      </p:sp>
    </p:spTree>
    <p:extLst>
      <p:ext uri="{BB962C8B-B14F-4D97-AF65-F5344CB8AC3E}">
        <p14:creationId xmlns:p14="http://schemas.microsoft.com/office/powerpoint/2010/main" val="2312617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53C9-066C-42D3-B6AA-42536C36DF5A}"/>
              </a:ext>
            </a:extLst>
          </p:cNvPr>
          <p:cNvSpPr>
            <a:spLocks noGrp="1"/>
          </p:cNvSpPr>
          <p:nvPr>
            <p:ph type="title"/>
          </p:nvPr>
        </p:nvSpPr>
        <p:spPr>
          <a:xfrm>
            <a:off x="838200" y="365125"/>
            <a:ext cx="11097699" cy="1325563"/>
          </a:xfrm>
        </p:spPr>
        <p:txBody>
          <a:bodyPr/>
          <a:lstStyle/>
          <a:p>
            <a:r>
              <a:rPr lang="en-US" dirty="0">
                <a:latin typeface="Segoe UI Light" panose="020B0502040204020203" pitchFamily="34" charset="0"/>
                <a:cs typeface="Segoe UI Light" panose="020B0502040204020203" pitchFamily="34" charset="0"/>
              </a:rPr>
              <a:t>Import Content</a:t>
            </a:r>
          </a:p>
        </p:txBody>
      </p:sp>
      <p:sp>
        <p:nvSpPr>
          <p:cNvPr id="3" name="Content Placeholder 2">
            <a:extLst>
              <a:ext uri="{FF2B5EF4-FFF2-40B4-BE49-F238E27FC236}">
                <a16:creationId xmlns:a16="http://schemas.microsoft.com/office/drawing/2014/main" id="{8BE090C3-76E8-4198-BF41-17AA182D0922}"/>
              </a:ext>
            </a:extLst>
          </p:cNvPr>
          <p:cNvSpPr>
            <a:spLocks noGrp="1"/>
          </p:cNvSpPr>
          <p:nvPr>
            <p:ph idx="1"/>
          </p:nvPr>
        </p:nvSpPr>
        <p:spPr>
          <a:xfrm>
            <a:off x="838201" y="1825625"/>
            <a:ext cx="11097698" cy="4351338"/>
          </a:xfrm>
        </p:spPr>
        <p:txBody>
          <a:bodyPr>
            <a:normAutofit/>
          </a:bodyPr>
          <a:lstStyle/>
          <a:p>
            <a:pPr marL="0" indent="0">
              <a:lnSpc>
                <a:spcPct val="100000"/>
              </a:lnSpc>
              <a:buNone/>
            </a:pPr>
            <a:r>
              <a:rPr lang="en-US" sz="2600" dirty="0">
                <a:latin typeface="Segoe UI Light" panose="020B0502040204020203" pitchFamily="34" charset="0"/>
                <a:cs typeface="Segoe UI Light" panose="020B0502040204020203" pitchFamily="34" charset="0"/>
              </a:rPr>
              <a:t>CloudVOTE Templates are blank, reusable ‘shells’ with mixed content. Create your training/presentation content in PowerPoint. You can include static content slides, as well as question slides.</a:t>
            </a:r>
          </a:p>
          <a:p>
            <a:pPr marL="0" indent="0">
              <a:lnSpc>
                <a:spcPct val="100000"/>
              </a:lnSpc>
              <a:buNone/>
            </a:pPr>
            <a:endParaRPr lang="en-US" sz="2600" dirty="0">
              <a:latin typeface="Segoe UI Light" panose="020B0502040204020203" pitchFamily="34" charset="0"/>
              <a:cs typeface="Segoe UI Light" panose="020B0502040204020203" pitchFamily="34" charset="0"/>
            </a:endParaRPr>
          </a:p>
          <a:p>
            <a:pPr marL="0" indent="0">
              <a:lnSpc>
                <a:spcPct val="100000"/>
              </a:lnSpc>
              <a:buNone/>
            </a:pPr>
            <a:r>
              <a:rPr lang="en-US" sz="2600" dirty="0">
                <a:latin typeface="Segoe UI Light" panose="020B0502040204020203" pitchFamily="34" charset="0"/>
                <a:cs typeface="Segoe UI Light" panose="020B0502040204020203" pitchFamily="34" charset="0"/>
              </a:rPr>
              <a:t>After importing the PowerPoint (PPTX) file to CloudVOTE, it becomes a read-only Template. If you have a CloudVOTE “Master” account, the Template can be used by you, or anyone you assigned the Template to.</a:t>
            </a:r>
          </a:p>
        </p:txBody>
      </p:sp>
    </p:spTree>
    <p:extLst>
      <p:ext uri="{BB962C8B-B14F-4D97-AF65-F5344CB8AC3E}">
        <p14:creationId xmlns:p14="http://schemas.microsoft.com/office/powerpoint/2010/main" val="3709840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53C9-066C-42D3-B6AA-42536C36DF5A}"/>
              </a:ext>
            </a:extLst>
          </p:cNvPr>
          <p:cNvSpPr>
            <a:spLocks noGrp="1"/>
          </p:cNvSpPr>
          <p:nvPr>
            <p:ph type="title"/>
          </p:nvPr>
        </p:nvSpPr>
        <p:spPr>
          <a:xfrm>
            <a:off x="838200" y="365125"/>
            <a:ext cx="11097699" cy="1325563"/>
          </a:xfrm>
        </p:spPr>
        <p:txBody>
          <a:bodyPr/>
          <a:lstStyle/>
          <a:p>
            <a:r>
              <a:rPr lang="en-US" dirty="0">
                <a:latin typeface="Segoe UI Light" panose="020B0502040204020203" pitchFamily="34" charset="0"/>
                <a:cs typeface="Segoe UI Light" panose="020B0502040204020203" pitchFamily="34" charset="0"/>
              </a:rPr>
              <a:t>Import Content</a:t>
            </a:r>
          </a:p>
        </p:txBody>
      </p:sp>
      <p:sp>
        <p:nvSpPr>
          <p:cNvPr id="3" name="Content Placeholder 2">
            <a:extLst>
              <a:ext uri="{FF2B5EF4-FFF2-40B4-BE49-F238E27FC236}">
                <a16:creationId xmlns:a16="http://schemas.microsoft.com/office/drawing/2014/main" id="{8BE090C3-76E8-4198-BF41-17AA182D0922}"/>
              </a:ext>
            </a:extLst>
          </p:cNvPr>
          <p:cNvSpPr>
            <a:spLocks noGrp="1"/>
          </p:cNvSpPr>
          <p:nvPr>
            <p:ph idx="1"/>
          </p:nvPr>
        </p:nvSpPr>
        <p:spPr>
          <a:xfrm>
            <a:off x="838201" y="1825626"/>
            <a:ext cx="4143374" cy="3026828"/>
          </a:xfrm>
        </p:spPr>
        <p:txBody>
          <a:bodyPr>
            <a:normAutofit/>
          </a:bodyPr>
          <a:lstStyle/>
          <a:p>
            <a:pPr marL="0" indent="0">
              <a:lnSpc>
                <a:spcPct val="100000"/>
              </a:lnSpc>
              <a:buNone/>
            </a:pPr>
            <a:r>
              <a:rPr lang="en-US" sz="2600" dirty="0">
                <a:latin typeface="Segoe UI Light" panose="020B0502040204020203" pitchFamily="34" charset="0"/>
                <a:cs typeface="Segoe UI Light" panose="020B0502040204020203" pitchFamily="34" charset="0"/>
              </a:rPr>
              <a:t>Import your first presentation by clicking on the Import button on the CloudVOTE Dashboard.</a:t>
            </a:r>
          </a:p>
          <a:p>
            <a:pPr marL="0" indent="0">
              <a:lnSpc>
                <a:spcPct val="100000"/>
              </a:lnSpc>
              <a:buNone/>
            </a:pPr>
            <a:r>
              <a:rPr lang="en-US" sz="2600" dirty="0">
                <a:latin typeface="Segoe UI Light" panose="020B0502040204020203" pitchFamily="34" charset="0"/>
                <a:cs typeface="Segoe UI Light" panose="020B0502040204020203" pitchFamily="34" charset="0"/>
              </a:rPr>
              <a:t>Alternatively, go to the top Content page and use the Import button there.</a:t>
            </a:r>
          </a:p>
        </p:txBody>
      </p:sp>
      <p:pic>
        <p:nvPicPr>
          <p:cNvPr id="4" name="Picture 3">
            <a:extLst>
              <a:ext uri="{FF2B5EF4-FFF2-40B4-BE49-F238E27FC236}">
                <a16:creationId xmlns:a16="http://schemas.microsoft.com/office/drawing/2014/main" id="{3F809AC4-0F7D-4E43-8684-DBFAA4DB3D14}"/>
              </a:ext>
            </a:extLst>
          </p:cNvPr>
          <p:cNvPicPr>
            <a:picLocks noChangeAspect="1"/>
          </p:cNvPicPr>
          <p:nvPr/>
        </p:nvPicPr>
        <p:blipFill>
          <a:blip r:embed="rId2"/>
          <a:stretch>
            <a:fillRect/>
          </a:stretch>
        </p:blipFill>
        <p:spPr>
          <a:xfrm>
            <a:off x="5287099" y="1825625"/>
            <a:ext cx="6514376" cy="30268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1128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213925-1C52-436F-A692-F251C94D969A}"/>
              </a:ext>
            </a:extLst>
          </p:cNvPr>
          <p:cNvPicPr>
            <a:picLocks noChangeAspect="1"/>
          </p:cNvPicPr>
          <p:nvPr/>
        </p:nvPicPr>
        <p:blipFill>
          <a:blip r:embed="rId2"/>
          <a:stretch>
            <a:fillRect/>
          </a:stretch>
        </p:blipFill>
        <p:spPr>
          <a:xfrm>
            <a:off x="5289593" y="1517904"/>
            <a:ext cx="6511882" cy="3822192"/>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690953C9-066C-42D3-B6AA-42536C36DF5A}"/>
              </a:ext>
            </a:extLst>
          </p:cNvPr>
          <p:cNvSpPr>
            <a:spLocks noGrp="1"/>
          </p:cNvSpPr>
          <p:nvPr>
            <p:ph type="title"/>
          </p:nvPr>
        </p:nvSpPr>
        <p:spPr>
          <a:xfrm>
            <a:off x="838200" y="365125"/>
            <a:ext cx="11097699" cy="1325563"/>
          </a:xfrm>
        </p:spPr>
        <p:txBody>
          <a:bodyPr/>
          <a:lstStyle/>
          <a:p>
            <a:r>
              <a:rPr lang="en-US" dirty="0">
                <a:latin typeface="Segoe UI Light" panose="020B0502040204020203" pitchFamily="34" charset="0"/>
                <a:cs typeface="Segoe UI Light" panose="020B0502040204020203" pitchFamily="34" charset="0"/>
              </a:rPr>
              <a:t>Import Content</a:t>
            </a:r>
          </a:p>
        </p:txBody>
      </p:sp>
      <p:sp>
        <p:nvSpPr>
          <p:cNvPr id="3" name="Content Placeholder 2">
            <a:extLst>
              <a:ext uri="{FF2B5EF4-FFF2-40B4-BE49-F238E27FC236}">
                <a16:creationId xmlns:a16="http://schemas.microsoft.com/office/drawing/2014/main" id="{8BE090C3-76E8-4198-BF41-17AA182D0922}"/>
              </a:ext>
            </a:extLst>
          </p:cNvPr>
          <p:cNvSpPr>
            <a:spLocks noGrp="1"/>
          </p:cNvSpPr>
          <p:nvPr>
            <p:ph idx="1"/>
          </p:nvPr>
        </p:nvSpPr>
        <p:spPr>
          <a:xfrm>
            <a:off x="838201" y="1825626"/>
            <a:ext cx="4143374" cy="3514470"/>
          </a:xfrm>
        </p:spPr>
        <p:txBody>
          <a:bodyPr>
            <a:normAutofit/>
          </a:bodyPr>
          <a:lstStyle/>
          <a:p>
            <a:pPr marL="0" indent="0">
              <a:lnSpc>
                <a:spcPct val="100000"/>
              </a:lnSpc>
              <a:buNone/>
            </a:pPr>
            <a:r>
              <a:rPr lang="en-US" sz="2600" dirty="0">
                <a:latin typeface="Segoe UI Light" panose="020B0502040204020203" pitchFamily="34" charset="0"/>
                <a:cs typeface="Segoe UI Light" panose="020B0502040204020203" pitchFamily="34" charset="0"/>
              </a:rPr>
              <a:t>On the next page, use the browse link to find the PPTX file you’re going to upload, or drag &amp; drop the file to the ‘drop zone’.</a:t>
            </a:r>
          </a:p>
          <a:p>
            <a:pPr marL="0" indent="0">
              <a:lnSpc>
                <a:spcPct val="100000"/>
              </a:lnSpc>
              <a:buNone/>
            </a:pPr>
            <a:r>
              <a:rPr lang="en-US" sz="2600" dirty="0">
                <a:latin typeface="Segoe UI Light" panose="020B0502040204020203" pitchFamily="34" charset="0"/>
                <a:cs typeface="Segoe UI Light" panose="020B0502040204020203" pitchFamily="34" charset="0"/>
              </a:rPr>
              <a:t>You can upload multiple files at once.</a:t>
            </a:r>
          </a:p>
        </p:txBody>
      </p:sp>
      <p:sp>
        <p:nvSpPr>
          <p:cNvPr id="6" name="Rectangle 5">
            <a:extLst>
              <a:ext uri="{FF2B5EF4-FFF2-40B4-BE49-F238E27FC236}">
                <a16:creationId xmlns:a16="http://schemas.microsoft.com/office/drawing/2014/main" id="{F5192F44-F5BB-45D7-AD26-0F461C3470EC}"/>
              </a:ext>
            </a:extLst>
          </p:cNvPr>
          <p:cNvSpPr/>
          <p:nvPr/>
        </p:nvSpPr>
        <p:spPr>
          <a:xfrm>
            <a:off x="5155169" y="1690688"/>
            <a:ext cx="2452497" cy="99449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 you can't drag &amp; drop the PPTX file here, click the browse link instead</a:t>
            </a:r>
          </a:p>
        </p:txBody>
      </p:sp>
      <p:sp>
        <p:nvSpPr>
          <p:cNvPr id="8" name="Rectangle 7">
            <a:extLst>
              <a:ext uri="{FF2B5EF4-FFF2-40B4-BE49-F238E27FC236}">
                <a16:creationId xmlns:a16="http://schemas.microsoft.com/office/drawing/2014/main" id="{E775D72D-7969-4165-B9BD-BA2D38DFE846}"/>
              </a:ext>
            </a:extLst>
          </p:cNvPr>
          <p:cNvSpPr/>
          <p:nvPr/>
        </p:nvSpPr>
        <p:spPr>
          <a:xfrm>
            <a:off x="7790688" y="2843467"/>
            <a:ext cx="2766059" cy="148471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Beware of your available storage space and prepare for your next session by uploading everything well ahead of time.</a:t>
            </a:r>
          </a:p>
        </p:txBody>
      </p:sp>
    </p:spTree>
    <p:extLst>
      <p:ext uri="{BB962C8B-B14F-4D97-AF65-F5344CB8AC3E}">
        <p14:creationId xmlns:p14="http://schemas.microsoft.com/office/powerpoint/2010/main" val="2138079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C92F27-BD73-42B0-A24D-B946B8F8DEED}"/>
              </a:ext>
            </a:extLst>
          </p:cNvPr>
          <p:cNvPicPr>
            <a:picLocks noChangeAspect="1"/>
          </p:cNvPicPr>
          <p:nvPr/>
        </p:nvPicPr>
        <p:blipFill>
          <a:blip r:embed="rId2"/>
          <a:stretch>
            <a:fillRect/>
          </a:stretch>
        </p:blipFill>
        <p:spPr>
          <a:xfrm>
            <a:off x="5156625" y="1517904"/>
            <a:ext cx="6589986" cy="3822192"/>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690953C9-066C-42D3-B6AA-42536C36DF5A}"/>
              </a:ext>
            </a:extLst>
          </p:cNvPr>
          <p:cNvSpPr>
            <a:spLocks noGrp="1"/>
          </p:cNvSpPr>
          <p:nvPr>
            <p:ph type="title"/>
          </p:nvPr>
        </p:nvSpPr>
        <p:spPr>
          <a:xfrm>
            <a:off x="838200" y="365125"/>
            <a:ext cx="11097699" cy="1325563"/>
          </a:xfrm>
        </p:spPr>
        <p:txBody>
          <a:bodyPr/>
          <a:lstStyle/>
          <a:p>
            <a:r>
              <a:rPr lang="en-US" dirty="0">
                <a:latin typeface="Segoe UI Light" panose="020B0502040204020203" pitchFamily="34" charset="0"/>
                <a:cs typeface="Segoe UI Light" panose="020B0502040204020203" pitchFamily="34" charset="0"/>
              </a:rPr>
              <a:t>Import Content</a:t>
            </a:r>
          </a:p>
        </p:txBody>
      </p:sp>
      <p:sp>
        <p:nvSpPr>
          <p:cNvPr id="3" name="Content Placeholder 2">
            <a:extLst>
              <a:ext uri="{FF2B5EF4-FFF2-40B4-BE49-F238E27FC236}">
                <a16:creationId xmlns:a16="http://schemas.microsoft.com/office/drawing/2014/main" id="{8BE090C3-76E8-4198-BF41-17AA182D0922}"/>
              </a:ext>
            </a:extLst>
          </p:cNvPr>
          <p:cNvSpPr>
            <a:spLocks noGrp="1"/>
          </p:cNvSpPr>
          <p:nvPr>
            <p:ph idx="1"/>
          </p:nvPr>
        </p:nvSpPr>
        <p:spPr>
          <a:xfrm>
            <a:off x="838201" y="1825626"/>
            <a:ext cx="4143374" cy="3514470"/>
          </a:xfrm>
        </p:spPr>
        <p:txBody>
          <a:bodyPr>
            <a:normAutofit/>
          </a:bodyPr>
          <a:lstStyle/>
          <a:p>
            <a:pPr marL="0" indent="0">
              <a:lnSpc>
                <a:spcPct val="100000"/>
              </a:lnSpc>
              <a:buNone/>
            </a:pPr>
            <a:r>
              <a:rPr lang="en-US" sz="2600" dirty="0">
                <a:latin typeface="Segoe UI Light" panose="020B0502040204020203" pitchFamily="34" charset="0"/>
                <a:cs typeface="Segoe UI Light" panose="020B0502040204020203" pitchFamily="34" charset="0"/>
              </a:rPr>
              <a:t>In the next few steps, you will upload the PPTX file, (re)name your Template and specify any meta data that you need the Template to carry over into the exported reports (e.g. for import to your LMS).</a:t>
            </a:r>
          </a:p>
        </p:txBody>
      </p:sp>
      <p:sp>
        <p:nvSpPr>
          <p:cNvPr id="6" name="Rectangle 5">
            <a:extLst>
              <a:ext uri="{FF2B5EF4-FFF2-40B4-BE49-F238E27FC236}">
                <a16:creationId xmlns:a16="http://schemas.microsoft.com/office/drawing/2014/main" id="{F5192F44-F5BB-45D7-AD26-0F461C3470EC}"/>
              </a:ext>
            </a:extLst>
          </p:cNvPr>
          <p:cNvSpPr/>
          <p:nvPr/>
        </p:nvSpPr>
        <p:spPr>
          <a:xfrm>
            <a:off x="5156625" y="3648456"/>
            <a:ext cx="4517728" cy="16916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Name your template, add/remove meta data with unique Template IDs or fields that you need the presenters/facilitators to fill out before starting the session.</a:t>
            </a:r>
          </a:p>
          <a:p>
            <a:pPr algn="ctr"/>
            <a:endParaRPr lang="en-US" dirty="0">
              <a:solidFill>
                <a:schemeClr val="tx1"/>
              </a:solidFill>
            </a:endParaRPr>
          </a:p>
          <a:p>
            <a:pPr algn="ctr"/>
            <a:r>
              <a:rPr lang="en-US" dirty="0">
                <a:solidFill>
                  <a:schemeClr val="tx1"/>
                </a:solidFill>
              </a:rPr>
              <a:t>Click Next/Save when you’re done.</a:t>
            </a:r>
          </a:p>
        </p:txBody>
      </p:sp>
    </p:spTree>
    <p:extLst>
      <p:ext uri="{BB962C8B-B14F-4D97-AF65-F5344CB8AC3E}">
        <p14:creationId xmlns:p14="http://schemas.microsoft.com/office/powerpoint/2010/main" val="996144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55592B-96BF-4646-B559-AFFC77514325}"/>
              </a:ext>
            </a:extLst>
          </p:cNvPr>
          <p:cNvPicPr>
            <a:picLocks noChangeAspect="1"/>
          </p:cNvPicPr>
          <p:nvPr/>
        </p:nvPicPr>
        <p:blipFill>
          <a:blip r:embed="rId2"/>
          <a:stretch>
            <a:fillRect/>
          </a:stretch>
        </p:blipFill>
        <p:spPr>
          <a:xfrm>
            <a:off x="5193759" y="576072"/>
            <a:ext cx="6676227" cy="4764024"/>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690953C9-066C-42D3-B6AA-42536C36DF5A}"/>
              </a:ext>
            </a:extLst>
          </p:cNvPr>
          <p:cNvSpPr>
            <a:spLocks noGrp="1"/>
          </p:cNvSpPr>
          <p:nvPr>
            <p:ph type="title"/>
          </p:nvPr>
        </p:nvSpPr>
        <p:spPr>
          <a:xfrm>
            <a:off x="838200" y="365125"/>
            <a:ext cx="11097699" cy="1325563"/>
          </a:xfrm>
        </p:spPr>
        <p:txBody>
          <a:bodyPr/>
          <a:lstStyle/>
          <a:p>
            <a:r>
              <a:rPr lang="en-US" dirty="0">
                <a:latin typeface="Segoe UI Light" panose="020B0502040204020203" pitchFamily="34" charset="0"/>
                <a:cs typeface="Segoe UI Light" panose="020B0502040204020203" pitchFamily="34" charset="0"/>
              </a:rPr>
              <a:t>Import Content</a:t>
            </a:r>
          </a:p>
        </p:txBody>
      </p:sp>
      <p:sp>
        <p:nvSpPr>
          <p:cNvPr id="3" name="Content Placeholder 2">
            <a:extLst>
              <a:ext uri="{FF2B5EF4-FFF2-40B4-BE49-F238E27FC236}">
                <a16:creationId xmlns:a16="http://schemas.microsoft.com/office/drawing/2014/main" id="{8BE090C3-76E8-4198-BF41-17AA182D0922}"/>
              </a:ext>
            </a:extLst>
          </p:cNvPr>
          <p:cNvSpPr>
            <a:spLocks noGrp="1"/>
          </p:cNvSpPr>
          <p:nvPr>
            <p:ph idx="1"/>
          </p:nvPr>
        </p:nvSpPr>
        <p:spPr>
          <a:xfrm>
            <a:off x="838201" y="1825626"/>
            <a:ext cx="4143374" cy="3514470"/>
          </a:xfrm>
        </p:spPr>
        <p:txBody>
          <a:bodyPr>
            <a:normAutofit/>
          </a:bodyPr>
          <a:lstStyle/>
          <a:p>
            <a:pPr marL="0" indent="0">
              <a:lnSpc>
                <a:spcPct val="100000"/>
              </a:lnSpc>
              <a:buNone/>
            </a:pPr>
            <a:r>
              <a:rPr lang="en-US" sz="2600" dirty="0">
                <a:latin typeface="Segoe UI Light" panose="020B0502040204020203" pitchFamily="34" charset="0"/>
                <a:cs typeface="Segoe UI Light" panose="020B0502040204020203" pitchFamily="34" charset="0"/>
              </a:rPr>
              <a:t>In the final step, you will be asked to review your slides. It’s advisable that you do that, even though CloudVOTE can detect the Title &amp; Content slide layout and make it into a question automatically.</a:t>
            </a:r>
          </a:p>
        </p:txBody>
      </p:sp>
      <p:sp>
        <p:nvSpPr>
          <p:cNvPr id="6" name="Rectangle 5">
            <a:extLst>
              <a:ext uri="{FF2B5EF4-FFF2-40B4-BE49-F238E27FC236}">
                <a16:creationId xmlns:a16="http://schemas.microsoft.com/office/drawing/2014/main" id="{F5192F44-F5BB-45D7-AD26-0F461C3470EC}"/>
              </a:ext>
            </a:extLst>
          </p:cNvPr>
          <p:cNvSpPr/>
          <p:nvPr/>
        </p:nvSpPr>
        <p:spPr>
          <a:xfrm>
            <a:off x="7352258" y="576072"/>
            <a:ext cx="4517728" cy="16916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Change your Template Setting, its name, meta data and review each slide so that you can automatically track question slides vs the static (non-interactive) ones.</a:t>
            </a:r>
          </a:p>
        </p:txBody>
      </p:sp>
    </p:spTree>
    <p:extLst>
      <p:ext uri="{BB962C8B-B14F-4D97-AF65-F5344CB8AC3E}">
        <p14:creationId xmlns:p14="http://schemas.microsoft.com/office/powerpoint/2010/main" val="2298316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644B-2625-4602-8A9D-E1B25019B93A}"/>
              </a:ext>
            </a:extLst>
          </p:cNvPr>
          <p:cNvSpPr>
            <a:spLocks noGrp="1"/>
          </p:cNvSpPr>
          <p:nvPr>
            <p:ph type="ctrTitle"/>
          </p:nvPr>
        </p:nvSpPr>
        <p:spPr/>
        <p:txBody>
          <a:bodyPr/>
          <a:lstStyle/>
          <a:p>
            <a:r>
              <a:rPr lang="en-US" dirty="0">
                <a:latin typeface="Segoe UI Light" panose="020B0502040204020203" pitchFamily="34" charset="0"/>
                <a:cs typeface="Segoe UI Light" panose="020B0502040204020203" pitchFamily="34" charset="0"/>
              </a:rPr>
              <a:t>Formatting TIPS</a:t>
            </a:r>
          </a:p>
        </p:txBody>
      </p:sp>
      <p:sp>
        <p:nvSpPr>
          <p:cNvPr id="3" name="Subtitle 2">
            <a:extLst>
              <a:ext uri="{FF2B5EF4-FFF2-40B4-BE49-F238E27FC236}">
                <a16:creationId xmlns:a16="http://schemas.microsoft.com/office/drawing/2014/main" id="{AFA6AD7A-461F-4598-924C-8A4896659087}"/>
              </a:ext>
            </a:extLst>
          </p:cNvPr>
          <p:cNvSpPr>
            <a:spLocks noGrp="1"/>
          </p:cNvSpPr>
          <p:nvPr>
            <p:ph type="subTitle" idx="1"/>
          </p:nvPr>
        </p:nvSpPr>
        <p:spPr/>
        <p:txBody>
          <a:bodyPr/>
          <a:lstStyle/>
          <a:p>
            <a:r>
              <a:rPr lang="en-US" dirty="0">
                <a:latin typeface="Segoe UI Light" panose="020B0502040204020203" pitchFamily="34" charset="0"/>
                <a:cs typeface="Segoe UI Light" panose="020B0502040204020203" pitchFamily="34" charset="0"/>
              </a:rPr>
              <a:t>Formatting Your Question Slides in PowerPoint</a:t>
            </a:r>
          </a:p>
        </p:txBody>
      </p:sp>
    </p:spTree>
    <p:extLst>
      <p:ext uri="{BB962C8B-B14F-4D97-AF65-F5344CB8AC3E}">
        <p14:creationId xmlns:p14="http://schemas.microsoft.com/office/powerpoint/2010/main" val="919201851"/>
      </p:ext>
    </p:extLst>
  </p:cSld>
  <p:clrMapOvr>
    <a:masterClrMapping/>
  </p:clrMapOvr>
</p:sld>
</file>

<file path=ppt/theme/theme1.xml><?xml version="1.0" encoding="utf-8"?>
<a:theme xmlns:a="http://schemas.openxmlformats.org/drawingml/2006/main" name="CloudVOTE Corpor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oudVOTE Corporate" id="{D431A94F-1C12-437E-8477-F92E5CAC159E}" vid="{8E008213-B1C6-4AB7-9246-EDEBBF368A4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SessionQuestionData>
  <AllQuestions/>
</SessionQuestionData>
</file>

<file path=customXml/item10.xml><?xml version="1.0" encoding="utf-8"?>
<SessionSlideDescriptorData/>
</file>

<file path=customXml/item11.xml><?xml version="1.0" encoding="utf-8"?>
<SessionPresentationSettingsData>
  <Settings>
    <answerbulletformat>Numeric</answerbulletformat>
    <pointstoclock>No</pointstoclock>
    <answernowautoinsert>No</answernowautoinsert>
    <answernowstyle>Explosion</answernowstyle>
    <answernowtext>Answer Now</answernowtext>
    <chartcolors>Use PowerPoint Color Scheme</chartcolors>
    <charttype>Vertical</charttype>
    <correctanswerindicator>Checkmark</correctanswerindicator>
    <countdownautoinsert>Yes</countdownautoinsert>
    <countdownseconds>10</countdownseconds>
    <countdownsound>TicToc.wav</countdownsound>
    <countdownstyle>Stopwatch</countdownstyle>
    <gridautoinsert>No</gridautoinsert>
    <gridfillstyle>Answered</gridfillstyle>
    <gridfillcolor>255,255,0</gridfillcolor>
    <chartmodel>3D</chartmodel>
    <simulatedvotecount>50</simulatedvotecount>
    <gridcolor>176,216,255</gridcolor>
    <gridalternatecolor>62,158,255</gridalternatecolor>
    <gridincorrectcolor/>
    <gridopacity>100%</gridopacity>
    <gridtextstyle>Keypad #</gridtextstyle>
    <inputsource>Response Devices</inputsource>
    <userpreferredinputsource/>
    <multipleresponsedivisor># of Responses</multipleresponsedivisor>
    <participantsleaderboard>5</participantsleaderboard>
    <percentagedecimalplaces>0</percentagedecimalplaces>
    <responsecounterautoinsert>Yes</responsecounterautoinsert>
    <responsecounterstyle>Circle</responsecounterstyle>
    <responsecountertextcolor>0,0,0</responsecountertextcolor>
    <responsecounterfillcolor>79,129,189</responsecounterfillcolor>
    <responsecounterbordercolor>56,93,138</responsecounterbordercolor>
    <responsecounterdisplayvalue># of Votes Received</responsecounterdisplayvalue>
    <insertobjectusingcolor>Blue</insertobjectusingcolor>
    <showresults>Yes</showresults>
    <teamcolors>User Defined</teamcolors>
    <teamidentificationtype>None</teamidentificationtype>
    <teamscoringtype>Voting pads only</teamscoringtype>
    <teamscoringdecimalplaces>0</teamscoringdecimalplaces>
    <teamidentificationitem/>
    <teamsleaderboard>5</teamsleaderboard>
    <teamname1/>
    <teamname2/>
    <teamname3/>
    <teamname4/>
    <teamname5/>
    <teamname6/>
    <teamname7/>
    <teamname8/>
    <teamname9/>
    <teamname10/>
    <showcontrolbar>Slides with EZ-VOTE Objects</showcontrolbar>
    <defaultcorrectpointvalue>100</defaultcorrectpointvalue>
    <defaultincorrectpointvalue>0</defaultincorrectpointvalue>
    <chartcolor1>187,224,227</chartcolor1>
    <chartcolor2>51,51,153</chartcolor2>
    <chartcolor3>0,153,153</chartcolor3>
    <chartcolor4>153,204,0</chartcolor4>
    <chartcolor5>128,128,128</chartcolor5>
    <chartcolor6>0,0,0</chartcolor6>
    <chartcolor7>0,102,204</chartcolor7>
    <chartcolor8>204,204,255</chartcolor8>
    <chartcolor9>255,0,0</chartcolor9>
    <chartcolor10>255,255,0</chartcolor10>
    <teamcolor1>187,224,227</teamcolor1>
    <teamcolor2>51,51,153</teamcolor2>
    <teamcolor3>0,153,153</teamcolor3>
    <teamcolor4>153,204,0</teamcolor4>
    <teamcolor5>128,128,128</teamcolor5>
    <teamcolor6>0,0,0</teamcolor6>
    <teamcolor7>0,102,204</teamcolor7>
    <teamcolor8>204,204,255</teamcolor8>
    <teamcolor9>255,0,0</teamcolor9>
    <teamcolor10>255,255,0</teamcolor10>
    <displayanswerimagesduringvote>Yes</displayanswerimagesduringvote>
    <displayanswerimageswithresponses>Yes</displayanswerimageswithresponses>
    <displayanswertextduringvote>Yes</displayanswertextduringvote>
    <displayanswertextwithresponses>Yes</displayanswertextwithresponses>
    <questionslideid/>
    <controlbarstate>Expanded</controlbarstate>
    <isgridcolorknowncolor>No</isgridcolorknowncolor>
    <gridcolorname>255,255,0</gridcolorname>
    <autorec/>
    <autorectimeintrvl/>
    <chartvotesview>Percent Raw</chartvotesview>
    <chartlabelscolor>0,0,0</chartlabelscolor>
    <ischartlabelcolorknowncolor/>
    <chartlabelcolorname/>
    <chartxaxislabeltype>Full Text</chartxaxislabeltype>
    <controlbarposition>Top Left</controlbarposition>
    <teamscoreordertype>Ordinal order</teamscoreordertype>
    <legend>Show</legend>
    <bars>Show</bars>
  </Settings>
</SessionPresentationSettingsData>
</file>

<file path=customXml/item12.xml><?xml version="1.0" encoding="utf-8"?>
<SessionSlideSettingsData>
  <Settings/>
</SessionSlideSettingsData>
</file>

<file path=customXml/item13.xml><?xml version="1.0" encoding="utf-8"?>
<TeamNamesData>
  <TeamNames/>
</TeamNamesData>
</file>

<file path=customXml/item14.xml><?xml version="1.0" encoding="utf-8"?>
<SessionSlideMasterData>
  <SlideMaster/>
</SessionSlideMasterData>
</file>

<file path=customXml/item15.xml><?xml version="1.0" encoding="utf-8"?>
<SessionResponseGridSettings>
  <AllResponseGridSettings/>
</SessionResponseGridSettings>
</file>

<file path=customXml/item16.xml><?xml version="1.0" encoding="utf-8"?>
<TextingSlideData/>
</file>

<file path=customXml/item2.xml><?xml version="1.0" encoding="utf-8"?>
<SessionAnswerData>
  <AllAnswers/>
</SessionAnswerData>
</file>

<file path=customXml/item3.xml><?xml version="1.0" encoding="utf-8"?>
<SessionResponseData/>
</file>

<file path=customXml/item4.xml><?xml version="1.0" encoding="utf-8"?>
<SessionRankData/>
</file>

<file path=customXml/item5.xml><?xml version="1.0" encoding="utf-8"?>
<SessionParticipantData/>
</file>

<file path=customXml/item6.xml><?xml version="1.0" encoding="utf-8"?>
<ParticipantInfoData/>
</file>

<file path=customXml/item7.xml><?xml version="1.0" encoding="utf-8"?>
<CustomFieldInfoData/>
</file>

<file path=customXml/item8.xml><?xml version="1.0" encoding="utf-8"?>
<SessionCloseEndedDescriptorsData/>
</file>

<file path=customXml/item9.xml><?xml version="1.0" encoding="utf-8"?>
<SessionGroupWeightData/>
</file>

<file path=customXml/itemProps1.xml><?xml version="1.0" encoding="utf-8"?>
<ds:datastoreItem xmlns:ds="http://schemas.openxmlformats.org/officeDocument/2006/customXml" ds:itemID="{4C34D2F9-8313-4959-871B-104F22B12138}">
  <ds:schemaRefs/>
</ds:datastoreItem>
</file>

<file path=customXml/itemProps10.xml><?xml version="1.0" encoding="utf-8"?>
<ds:datastoreItem xmlns:ds="http://schemas.openxmlformats.org/officeDocument/2006/customXml" ds:itemID="{10593064-7E4E-4107-8580-BFF30BCC13D9}">
  <ds:schemaRefs/>
</ds:datastoreItem>
</file>

<file path=customXml/itemProps11.xml><?xml version="1.0" encoding="utf-8"?>
<ds:datastoreItem xmlns:ds="http://schemas.openxmlformats.org/officeDocument/2006/customXml" ds:itemID="{FD8A155E-ADBB-4E4D-A7D9-FCAD91033DBD}">
  <ds:schemaRefs/>
</ds:datastoreItem>
</file>

<file path=customXml/itemProps12.xml><?xml version="1.0" encoding="utf-8"?>
<ds:datastoreItem xmlns:ds="http://schemas.openxmlformats.org/officeDocument/2006/customXml" ds:itemID="{82F1AE27-38B3-4835-9A51-68124A9FC4DA}">
  <ds:schemaRefs/>
</ds:datastoreItem>
</file>

<file path=customXml/itemProps13.xml><?xml version="1.0" encoding="utf-8"?>
<ds:datastoreItem xmlns:ds="http://schemas.openxmlformats.org/officeDocument/2006/customXml" ds:itemID="{1DE3D71A-87B2-4955-8286-5A1E42EFC530}">
  <ds:schemaRefs/>
</ds:datastoreItem>
</file>

<file path=customXml/itemProps14.xml><?xml version="1.0" encoding="utf-8"?>
<ds:datastoreItem xmlns:ds="http://schemas.openxmlformats.org/officeDocument/2006/customXml" ds:itemID="{A1F0EFDA-852C-4BAE-A260-965DE7DBB52F}">
  <ds:schemaRefs/>
</ds:datastoreItem>
</file>

<file path=customXml/itemProps15.xml><?xml version="1.0" encoding="utf-8"?>
<ds:datastoreItem xmlns:ds="http://schemas.openxmlformats.org/officeDocument/2006/customXml" ds:itemID="{56A5CD69-46C8-4D27-BB2E-654EBFC56598}">
  <ds:schemaRefs/>
</ds:datastoreItem>
</file>

<file path=customXml/itemProps16.xml><?xml version="1.0" encoding="utf-8"?>
<ds:datastoreItem xmlns:ds="http://schemas.openxmlformats.org/officeDocument/2006/customXml" ds:itemID="{B8317EEE-0AC9-49EF-8C5D-5633A0CF101C}">
  <ds:schemaRefs/>
</ds:datastoreItem>
</file>

<file path=customXml/itemProps2.xml><?xml version="1.0" encoding="utf-8"?>
<ds:datastoreItem xmlns:ds="http://schemas.openxmlformats.org/officeDocument/2006/customXml" ds:itemID="{9333D511-C8BD-42F3-AF10-6556A44C4BFA}">
  <ds:schemaRefs/>
</ds:datastoreItem>
</file>

<file path=customXml/itemProps3.xml><?xml version="1.0" encoding="utf-8"?>
<ds:datastoreItem xmlns:ds="http://schemas.openxmlformats.org/officeDocument/2006/customXml" ds:itemID="{B17E819F-9897-47C5-80EF-9583D99C94E0}">
  <ds:schemaRefs/>
</ds:datastoreItem>
</file>

<file path=customXml/itemProps4.xml><?xml version="1.0" encoding="utf-8"?>
<ds:datastoreItem xmlns:ds="http://schemas.openxmlformats.org/officeDocument/2006/customXml" ds:itemID="{EFF74BE3-7F2E-4617-BB2E-19916679BD20}">
  <ds:schemaRefs/>
</ds:datastoreItem>
</file>

<file path=customXml/itemProps5.xml><?xml version="1.0" encoding="utf-8"?>
<ds:datastoreItem xmlns:ds="http://schemas.openxmlformats.org/officeDocument/2006/customXml" ds:itemID="{15C74DED-CD31-41AD-AC10-4782395D9A3D}">
  <ds:schemaRefs/>
</ds:datastoreItem>
</file>

<file path=customXml/itemProps6.xml><?xml version="1.0" encoding="utf-8"?>
<ds:datastoreItem xmlns:ds="http://schemas.openxmlformats.org/officeDocument/2006/customXml" ds:itemID="{F356B44F-B32B-4A10-BF19-C4F76A0F183E}">
  <ds:schemaRefs/>
</ds:datastoreItem>
</file>

<file path=customXml/itemProps7.xml><?xml version="1.0" encoding="utf-8"?>
<ds:datastoreItem xmlns:ds="http://schemas.openxmlformats.org/officeDocument/2006/customXml" ds:itemID="{67946189-4D4F-435B-AF31-8BBDA9483DF1}">
  <ds:schemaRefs/>
</ds:datastoreItem>
</file>

<file path=customXml/itemProps8.xml><?xml version="1.0" encoding="utf-8"?>
<ds:datastoreItem xmlns:ds="http://schemas.openxmlformats.org/officeDocument/2006/customXml" ds:itemID="{0E7F7D38-9E4C-4FE9-BB09-3FE12D5482B1}">
  <ds:schemaRefs/>
</ds:datastoreItem>
</file>

<file path=customXml/itemProps9.xml><?xml version="1.0" encoding="utf-8"?>
<ds:datastoreItem xmlns:ds="http://schemas.openxmlformats.org/officeDocument/2006/customXml" ds:itemID="{4546B68F-8439-4383-9E9F-930F7AD2432D}">
  <ds:schemaRefs/>
</ds:datastoreItem>
</file>

<file path=docProps/app.xml><?xml version="1.0" encoding="utf-8"?>
<Properties xmlns="http://schemas.openxmlformats.org/officeDocument/2006/extended-properties" xmlns:vt="http://schemas.openxmlformats.org/officeDocument/2006/docPropsVTypes">
  <Template>CloudVOTE Corporate</Template>
  <TotalTime>477</TotalTime>
  <Words>968</Words>
  <Application>Microsoft Office PowerPoint</Application>
  <PresentationFormat>Widescreen</PresentationFormat>
  <Paragraphs>92</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Segoe UI Black</vt:lpstr>
      <vt:lpstr>Segoe UI Light</vt:lpstr>
      <vt:lpstr>CloudVOTE Corporate</vt:lpstr>
      <vt:lpstr>CloudVOTE Web App Tutorial </vt:lpstr>
      <vt:lpstr>CloudVOTE Account</vt:lpstr>
      <vt:lpstr>CloudVOTE Account</vt:lpstr>
      <vt:lpstr>Import Content</vt:lpstr>
      <vt:lpstr>Import Content</vt:lpstr>
      <vt:lpstr>Import Content</vt:lpstr>
      <vt:lpstr>Import Content</vt:lpstr>
      <vt:lpstr>Import Content</vt:lpstr>
      <vt:lpstr>Formatting TIPS</vt:lpstr>
      <vt:lpstr>How to Format Question Slides</vt:lpstr>
      <vt:lpstr>How to Format Question Slides</vt:lpstr>
      <vt:lpstr>How to Format Question Slides</vt:lpstr>
      <vt:lpstr>How to Format Question Slides</vt:lpstr>
      <vt:lpstr>How to Format Question Slides</vt:lpstr>
      <vt:lpstr>Formatting TIPS</vt:lpstr>
      <vt:lpstr>Configure Single-Vote Slides in CloudVOTE</vt:lpstr>
      <vt:lpstr>Configure Single-Vote Slides in CloudVOTE</vt:lpstr>
      <vt:lpstr>Configure Multi-Vote Slides in CloudVOTE</vt:lpstr>
      <vt:lpstr>Configure Multi-Vote Slides in CloudVOTE</vt:lpstr>
      <vt:lpstr>Sample single-vote Questions</vt:lpstr>
      <vt:lpstr>Would you say the company is doing better in Q4 than it was in Q3?</vt:lpstr>
      <vt:lpstr>How many people live in Philadelphia?</vt:lpstr>
      <vt:lpstr>Sample MULTI-vote Questions</vt:lpstr>
      <vt:lpstr>What’s Your Favorite Season? (Select All That Apply)</vt:lpstr>
      <vt:lpstr>Vote For Vice President (Select Exactly Three)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CloudVOTE</dc:title>
  <dc:creator>Peter Babel</dc:creator>
  <cp:lastModifiedBy>Peter Babel</cp:lastModifiedBy>
  <cp:revision>62</cp:revision>
  <dcterms:created xsi:type="dcterms:W3CDTF">2018-10-26T13:56:03Z</dcterms:created>
  <dcterms:modified xsi:type="dcterms:W3CDTF">2019-07-13T02:01:04Z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ID">
    <vt:lpwstr>65771eae03174d0cb9bee4059bf13dbd</vt:lpwstr>
  </property>
  <property fmtid="{D5CDD505-2E9C-101B-9397-08002B2CF9AE}" pid="3" name="PresentationVersion">
    <vt:lpwstr>2.1</vt:lpwstr>
  </property>
  <property fmtid="{D5CDD505-2E9C-101B-9397-08002B2CF9AE}" pid="4" name="IsExistingPresentation">
    <vt:lpwstr>Yes</vt:lpwstr>
  </property>
</Properties>
</file>