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7"/>
  </p:sldMasterIdLst>
  <p:notesMasterIdLst>
    <p:notesMasterId r:id="rId30"/>
  </p:notesMasterIdLst>
  <p:sldIdLst>
    <p:sldId id="259" r:id="rId18"/>
    <p:sldId id="290" r:id="rId19"/>
    <p:sldId id="297" r:id="rId20"/>
    <p:sldId id="298" r:id="rId21"/>
    <p:sldId id="264" r:id="rId22"/>
    <p:sldId id="296" r:id="rId23"/>
    <p:sldId id="294" r:id="rId24"/>
    <p:sldId id="295" r:id="rId25"/>
    <p:sldId id="270" r:id="rId26"/>
    <p:sldId id="293" r:id="rId27"/>
    <p:sldId id="292" r:id="rId28"/>
    <p:sldId id="291" r:id="rId29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106A"/>
    <a:srgbClr val="3A2379"/>
    <a:srgbClr val="37158D"/>
    <a:srgbClr val="492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797" autoAdjust="0"/>
  </p:normalViewPr>
  <p:slideViewPr>
    <p:cSldViewPr>
      <p:cViewPr varScale="1">
        <p:scale>
          <a:sx n="96" d="100"/>
          <a:sy n="96" d="100"/>
        </p:scale>
        <p:origin x="1980" y="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" Type="http://schemas.openxmlformats.org/officeDocument/2006/relationships/customXml" Target="../customXml/item3.xml"/><Relationship Id="rId21" Type="http://schemas.openxmlformats.org/officeDocument/2006/relationships/slide" Target="slides/slide4.xml"/><Relationship Id="rId34" Type="http://schemas.openxmlformats.org/officeDocument/2006/relationships/tableStyles" Target="tableStyle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Master" Target="slideMasters/slideMaster1.xml"/><Relationship Id="rId25" Type="http://schemas.openxmlformats.org/officeDocument/2006/relationships/slide" Target="slides/slide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7.xml"/><Relationship Id="rId32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10" Type="http://schemas.openxmlformats.org/officeDocument/2006/relationships/customXml" Target="../customXml/item10.xml"/><Relationship Id="rId19" Type="http://schemas.openxmlformats.org/officeDocument/2006/relationships/slide" Target="slides/slide2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notesMaster" Target="notesMasters/notesMaster1.xml"/><Relationship Id="rId8" Type="http://schemas.openxmlformats.org/officeDocument/2006/relationships/customXml" Target="../customXml/item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03CF1-F51B-4235-B6DC-D132F6028B78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DABBB-191A-483E-81B3-7CA4A3EBE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Enter category</a:t>
            </a:r>
            <a:r>
              <a:rPr lang="en-US" baseline="0" dirty="0">
                <a:solidFill>
                  <a:srgbClr val="FF0000"/>
                </a:solidFill>
              </a:rPr>
              <a:t> name on this slide.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DABBB-191A-483E-81B3-7CA4A3EBE8A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Correct: Ojos del Salado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DABBB-191A-483E-81B3-7CA4A3EBE8A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19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Correct: Mount Etna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DABBB-191A-483E-81B3-7CA4A3EBE8A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88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Correct: Mount Vesuvius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DABBB-191A-483E-81B3-7CA4A3EBE8A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55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Correct: Nile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DABBB-191A-483E-81B3-7CA4A3EBE8A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05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Correct: Amazon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DABBB-191A-483E-81B3-7CA4A3EBE8A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38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Correct: The Roe River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DABBB-191A-483E-81B3-7CA4A3EBE8A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16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Enter category</a:t>
            </a:r>
            <a:r>
              <a:rPr lang="en-US" baseline="0" dirty="0">
                <a:solidFill>
                  <a:srgbClr val="FF0000"/>
                </a:solidFill>
              </a:rPr>
              <a:t> name on this slide.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DABBB-191A-483E-81B3-7CA4A3EBE8A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Correct: Beijing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DABBB-191A-483E-81B3-7CA4A3EBE8A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987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Correct: Tokyo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DABBB-191A-483E-81B3-7CA4A3EBE8A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8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Correct: Honolulu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DABBB-191A-483E-81B3-7CA4A3EBE8A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13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Enter category</a:t>
            </a:r>
            <a:r>
              <a:rPr lang="en-US" baseline="0" dirty="0">
                <a:solidFill>
                  <a:srgbClr val="FF0000"/>
                </a:solidFill>
              </a:rPr>
              <a:t> name on this slide.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DABBB-191A-483E-81B3-7CA4A3EBE8A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1989667"/>
          </a:xfrm>
        </p:spPr>
        <p:txBody>
          <a:bodyPr anchor="ctr"/>
          <a:lstStyle>
            <a:lvl1pPr algn="ctr">
              <a:defRPr sz="4500" cap="all" baseline="0">
                <a:solidFill>
                  <a:srgbClr val="FC86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002857"/>
            <a:ext cx="6858000" cy="1379802"/>
          </a:xfrm>
        </p:spPr>
        <p:txBody>
          <a:bodyPr/>
          <a:lstStyle>
            <a:lvl1pPr marL="0" indent="0" algn="ctr">
              <a:buNone/>
              <a:defRPr sz="1800" cap="sm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C89D-6A3C-401D-A0C5-37D3C7C5ACB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3714-3BF7-4E94-9F4E-9213BE89D0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606" y="-407192"/>
            <a:ext cx="3582788" cy="160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91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C89D-6A3C-401D-A0C5-37D3C7C5ACB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3714-3BF7-4E94-9F4E-9213BE89D0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67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C89D-6A3C-401D-A0C5-37D3C7C5ACB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3714-3BF7-4E94-9F4E-9213BE89D0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84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C89D-6A3C-401D-A0C5-37D3C7C5ACB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3714-3BF7-4E94-9F4E-9213BE89D0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11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 baseline="0">
                <a:solidFill>
                  <a:srgbClr val="3671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C89D-6A3C-401D-A0C5-37D3C7C5ACB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3714-3BF7-4E94-9F4E-9213BE89D0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875" y="4428322"/>
            <a:ext cx="1957126" cy="87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8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3300" kern="1200" cap="small" baseline="0" dirty="0">
                <a:solidFill>
                  <a:srgbClr val="3671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C89D-6A3C-401D-A0C5-37D3C7C5ACB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3714-3BF7-4E94-9F4E-9213BE89D0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438" y="4839730"/>
            <a:ext cx="1957126" cy="87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91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C89D-6A3C-401D-A0C5-37D3C7C5ACB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3714-3BF7-4E94-9F4E-9213BE89D0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3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C89D-6A3C-401D-A0C5-37D3C7C5ACB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3714-3BF7-4E94-9F4E-9213BE89D0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29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C89D-6A3C-401D-A0C5-37D3C7C5ACB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3714-3BF7-4E94-9F4E-9213BE89D0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13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C89D-6A3C-401D-A0C5-37D3C7C5ACB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3714-3BF7-4E94-9F4E-9213BE89D0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0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C89D-6A3C-401D-A0C5-37D3C7C5ACB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3714-3BF7-4E94-9F4E-9213BE89D0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03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C89D-6A3C-401D-A0C5-37D3C7C5ACB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3714-3BF7-4E94-9F4E-9213BE89D0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4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5C89D-6A3C-401D-A0C5-37D3C7C5ACB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63714-3BF7-4E94-9F4E-9213BE89D0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5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1"/>
            <a:ext cx="7772400" cy="2031999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accent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Rivers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83000"/>
            <a:ext cx="6400800" cy="1016000"/>
          </a:xfrm>
        </p:spPr>
        <p:txBody>
          <a:bodyPr>
            <a:normAutofit/>
          </a:bodyPr>
          <a:lstStyle/>
          <a:p>
            <a:endParaRPr lang="en-US" sz="48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041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335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Name the world’s tallest volcano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3100"/>
            <a:ext cx="7315200" cy="3327401"/>
          </a:xfrm>
        </p:spPr>
        <p:txBody>
          <a:bodyPr>
            <a:no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Ojos del Salado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Tupungato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Mount Kilimanjaro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400" dirty="0" err="1">
                <a:latin typeface="Segoe UI" panose="020B0502040204020203" pitchFamily="34" charset="0"/>
                <a:cs typeface="Segoe UI" panose="020B0502040204020203" pitchFamily="34" charset="0"/>
              </a:rPr>
              <a:t>Klyuchevskaya</a:t>
            </a:r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4400" dirty="0" err="1">
                <a:latin typeface="Segoe UI" panose="020B0502040204020203" pitchFamily="34" charset="0"/>
                <a:cs typeface="Segoe UI" panose="020B0502040204020203" pitchFamily="34" charset="0"/>
              </a:rPr>
              <a:t>Sopka</a:t>
            </a:r>
            <a:endParaRPr lang="en-US" sz="4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+mj-lt"/>
              <a:buAutoNum type="arabicPeriod"/>
            </a:pPr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Mauna Loa</a:t>
            </a:r>
          </a:p>
        </p:txBody>
      </p:sp>
    </p:spTree>
    <p:extLst>
      <p:ext uri="{BB962C8B-B14F-4D97-AF65-F5344CB8AC3E}">
        <p14:creationId xmlns:p14="http://schemas.microsoft.com/office/powerpoint/2010/main" val="162153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335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Name the world’s most active volcano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3100"/>
            <a:ext cx="7315200" cy="3327401"/>
          </a:xfrm>
        </p:spPr>
        <p:txBody>
          <a:bodyPr>
            <a:no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800" dirty="0">
                <a:latin typeface="Segoe UI" panose="020B0502040204020203" pitchFamily="34" charset="0"/>
                <a:cs typeface="Segoe UI" panose="020B0502040204020203" pitchFamily="34" charset="0"/>
              </a:rPr>
              <a:t>Stromboli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latin typeface="Segoe UI" panose="020B0502040204020203" pitchFamily="34" charset="0"/>
                <a:cs typeface="Segoe UI" panose="020B0502040204020203" pitchFamily="34" charset="0"/>
              </a:rPr>
              <a:t>Mount Etna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latin typeface="Segoe UI" panose="020B0502040204020203" pitchFamily="34" charset="0"/>
                <a:cs typeface="Segoe UI" panose="020B0502040204020203" pitchFamily="34" charset="0"/>
              </a:rPr>
              <a:t>Mount St. Helens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 err="1">
                <a:latin typeface="Segoe UI" panose="020B0502040204020203" pitchFamily="34" charset="0"/>
                <a:cs typeface="Segoe UI" panose="020B0502040204020203" pitchFamily="34" charset="0"/>
              </a:rPr>
              <a:t>Popocatépetl</a:t>
            </a:r>
            <a:endParaRPr lang="en-US" sz="4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822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335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Name the world’s most destructive volcano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3100"/>
            <a:ext cx="7315200" cy="3327401"/>
          </a:xfrm>
        </p:spPr>
        <p:txBody>
          <a:bodyPr>
            <a:no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800" dirty="0" err="1">
                <a:latin typeface="Segoe UI" panose="020B0502040204020203" pitchFamily="34" charset="0"/>
                <a:cs typeface="Segoe UI" panose="020B0502040204020203" pitchFamily="34" charset="0"/>
              </a:rPr>
              <a:t>Laki</a:t>
            </a:r>
            <a:endParaRPr lang="en-US" sz="4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latin typeface="Segoe UI" panose="020B0502040204020203" pitchFamily="34" charset="0"/>
                <a:cs typeface="Segoe UI" panose="020B0502040204020203" pitchFamily="34" charset="0"/>
              </a:rPr>
              <a:t>Krakatoa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latin typeface="Segoe UI" panose="020B0502040204020203" pitchFamily="34" charset="0"/>
                <a:cs typeface="Segoe UI" panose="020B0502040204020203" pitchFamily="34" charset="0"/>
              </a:rPr>
              <a:t>Mount Vesuvius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 err="1">
                <a:latin typeface="Segoe UI" panose="020B0502040204020203" pitchFamily="34" charset="0"/>
                <a:cs typeface="Segoe UI" panose="020B0502040204020203" pitchFamily="34" charset="0"/>
              </a:rPr>
              <a:t>Novarupta</a:t>
            </a:r>
            <a:endParaRPr lang="en-US" sz="4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412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335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Name the world’s longest river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3100"/>
            <a:ext cx="7315200" cy="3327401"/>
          </a:xfrm>
        </p:spPr>
        <p:txBody>
          <a:bodyPr>
            <a:no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Nile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Amazon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Yellow River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Congo River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Lena River</a:t>
            </a:r>
          </a:p>
        </p:txBody>
      </p:sp>
    </p:spTree>
    <p:extLst>
      <p:ext uri="{BB962C8B-B14F-4D97-AF65-F5344CB8AC3E}">
        <p14:creationId xmlns:p14="http://schemas.microsoft.com/office/powerpoint/2010/main" val="1344851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335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Name the world’s widest river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3100"/>
            <a:ext cx="7315200" cy="3327401"/>
          </a:xfrm>
        </p:spPr>
        <p:txBody>
          <a:bodyPr>
            <a:no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800" dirty="0">
                <a:latin typeface="Segoe UI" panose="020B0502040204020203" pitchFamily="34" charset="0"/>
                <a:cs typeface="Segoe UI" panose="020B0502040204020203" pitchFamily="34" charset="0"/>
              </a:rPr>
              <a:t>Amazon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latin typeface="Segoe UI" panose="020B0502040204020203" pitchFamily="34" charset="0"/>
                <a:cs typeface="Segoe UI" panose="020B0502040204020203" pitchFamily="34" charset="0"/>
              </a:rPr>
              <a:t>Nile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latin typeface="Segoe UI" panose="020B0502040204020203" pitchFamily="34" charset="0"/>
                <a:cs typeface="Segoe UI" panose="020B0502040204020203" pitchFamily="34" charset="0"/>
              </a:rPr>
              <a:t>Mississippi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latin typeface="Segoe UI" panose="020B0502040204020203" pitchFamily="34" charset="0"/>
                <a:cs typeface="Segoe UI" panose="020B0502040204020203" pitchFamily="34" charset="0"/>
              </a:rPr>
              <a:t>Volga River</a:t>
            </a:r>
          </a:p>
        </p:txBody>
      </p:sp>
    </p:spTree>
    <p:extLst>
      <p:ext uri="{BB962C8B-B14F-4D97-AF65-F5344CB8AC3E}">
        <p14:creationId xmlns:p14="http://schemas.microsoft.com/office/powerpoint/2010/main" val="126361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335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Name the world’s shortest river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3100"/>
            <a:ext cx="7315200" cy="3327401"/>
          </a:xfrm>
        </p:spPr>
        <p:txBody>
          <a:bodyPr>
            <a:no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800" dirty="0" err="1">
                <a:latin typeface="Segoe UI" panose="020B0502040204020203" pitchFamily="34" charset="0"/>
                <a:cs typeface="Segoe UI" panose="020B0502040204020203" pitchFamily="34" charset="0"/>
              </a:rPr>
              <a:t>Arvari</a:t>
            </a:r>
            <a:r>
              <a:rPr lang="en-US" sz="4800" dirty="0">
                <a:latin typeface="Segoe UI" panose="020B0502040204020203" pitchFamily="34" charset="0"/>
                <a:cs typeface="Segoe UI" panose="020B0502040204020203" pitchFamily="34" charset="0"/>
              </a:rPr>
              <a:t> River (India)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 err="1">
                <a:latin typeface="Segoe UI" panose="020B0502040204020203" pitchFamily="34" charset="0"/>
                <a:cs typeface="Segoe UI" panose="020B0502040204020203" pitchFamily="34" charset="0"/>
              </a:rPr>
              <a:t>Jezernica</a:t>
            </a:r>
            <a:r>
              <a:rPr lang="en-US" sz="4800" dirty="0">
                <a:latin typeface="Segoe UI" panose="020B0502040204020203" pitchFamily="34" charset="0"/>
                <a:cs typeface="Segoe UI" panose="020B0502040204020203" pitchFamily="34" charset="0"/>
              </a:rPr>
              <a:t> (Czech Republic)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latin typeface="Segoe UI" panose="020B0502040204020203" pitchFamily="34" charset="0"/>
                <a:cs typeface="Segoe UI" panose="020B0502040204020203" pitchFamily="34" charset="0"/>
              </a:rPr>
              <a:t>The Roe River (USA)</a:t>
            </a:r>
          </a:p>
        </p:txBody>
      </p:sp>
    </p:spTree>
    <p:extLst>
      <p:ext uri="{BB962C8B-B14F-4D97-AF65-F5344CB8AC3E}">
        <p14:creationId xmlns:p14="http://schemas.microsoft.com/office/powerpoint/2010/main" val="1897443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1"/>
            <a:ext cx="7772400" cy="2031999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accent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Capitals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83000"/>
            <a:ext cx="6400800" cy="1016000"/>
          </a:xfrm>
        </p:spPr>
        <p:txBody>
          <a:bodyPr>
            <a:normAutofit/>
          </a:bodyPr>
          <a:lstStyle/>
          <a:p>
            <a:endParaRPr lang="en-US" sz="48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166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335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Name the world’s most populous capital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3100"/>
            <a:ext cx="7315200" cy="3327401"/>
          </a:xfrm>
        </p:spPr>
        <p:txBody>
          <a:bodyPr>
            <a:no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Beijing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New York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New Delhi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Tokyo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Moscow</a:t>
            </a:r>
          </a:p>
        </p:txBody>
      </p:sp>
    </p:spTree>
    <p:extLst>
      <p:ext uri="{BB962C8B-B14F-4D97-AF65-F5344CB8AC3E}">
        <p14:creationId xmlns:p14="http://schemas.microsoft.com/office/powerpoint/2010/main" val="3209763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1333500"/>
          </a:xfrm>
        </p:spPr>
        <p:txBody>
          <a:bodyPr>
            <a:noAutofit/>
          </a:bodyPr>
          <a:lstStyle/>
          <a:p>
            <a:r>
              <a:rPr lang="en-US" sz="5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Name the world’s largest capital (by area)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3100"/>
            <a:ext cx="7315200" cy="3327401"/>
          </a:xfrm>
        </p:spPr>
        <p:txBody>
          <a:bodyPr>
            <a:no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800" dirty="0">
                <a:latin typeface="Segoe UI" panose="020B0502040204020203" pitchFamily="34" charset="0"/>
                <a:cs typeface="Segoe UI" panose="020B0502040204020203" pitchFamily="34" charset="0"/>
              </a:rPr>
              <a:t>Tokyo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latin typeface="Segoe UI" panose="020B0502040204020203" pitchFamily="34" charset="0"/>
                <a:cs typeface="Segoe UI" panose="020B0502040204020203" pitchFamily="34" charset="0"/>
              </a:rPr>
              <a:t>Atlanta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latin typeface="Segoe UI" panose="020B0502040204020203" pitchFamily="34" charset="0"/>
                <a:cs typeface="Segoe UI" panose="020B0502040204020203" pitchFamily="34" charset="0"/>
              </a:rPr>
              <a:t>New York City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latin typeface="Segoe UI" panose="020B0502040204020203" pitchFamily="34" charset="0"/>
                <a:cs typeface="Segoe UI" panose="020B0502040204020203" pitchFamily="34" charset="0"/>
              </a:rPr>
              <a:t>Moscow</a:t>
            </a:r>
          </a:p>
        </p:txBody>
      </p:sp>
    </p:spTree>
    <p:extLst>
      <p:ext uri="{BB962C8B-B14F-4D97-AF65-F5344CB8AC3E}">
        <p14:creationId xmlns:p14="http://schemas.microsoft.com/office/powerpoint/2010/main" val="2798559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335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Name the world’s most remote capital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3100"/>
            <a:ext cx="7315200" cy="3327401"/>
          </a:xfrm>
        </p:spPr>
        <p:txBody>
          <a:bodyPr>
            <a:no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800" dirty="0">
                <a:latin typeface="Segoe UI" panose="020B0502040204020203" pitchFamily="34" charset="0"/>
                <a:cs typeface="Segoe UI" panose="020B0502040204020203" pitchFamily="34" charset="0"/>
              </a:rPr>
              <a:t>Reykjavik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latin typeface="Segoe UI" panose="020B0502040204020203" pitchFamily="34" charset="0"/>
                <a:cs typeface="Segoe UI" panose="020B0502040204020203" pitchFamily="34" charset="0"/>
              </a:rPr>
              <a:t>Honolulu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latin typeface="Segoe UI" panose="020B0502040204020203" pitchFamily="34" charset="0"/>
                <a:cs typeface="Segoe UI" panose="020B0502040204020203" pitchFamily="34" charset="0"/>
              </a:rPr>
              <a:t>Perth</a:t>
            </a:r>
          </a:p>
        </p:txBody>
      </p:sp>
    </p:spTree>
    <p:extLst>
      <p:ext uri="{BB962C8B-B14F-4D97-AF65-F5344CB8AC3E}">
        <p14:creationId xmlns:p14="http://schemas.microsoft.com/office/powerpoint/2010/main" val="2093643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1"/>
            <a:ext cx="7772400" cy="2031999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accent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Volcanoes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83000"/>
            <a:ext cx="6400800" cy="1016000"/>
          </a:xfrm>
        </p:spPr>
        <p:txBody>
          <a:bodyPr>
            <a:normAutofit/>
          </a:bodyPr>
          <a:lstStyle/>
          <a:p>
            <a:endParaRPr lang="en-US" sz="4800" dirty="0"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166150"/>
      </p:ext>
    </p:extLst>
  </p:cSld>
  <p:clrMapOvr>
    <a:masterClrMapping/>
  </p:clrMapOvr>
</p:sld>
</file>

<file path=ppt/theme/theme1.xml><?xml version="1.0" encoding="utf-8"?>
<a:theme xmlns:a="http://schemas.openxmlformats.org/drawingml/2006/main" name="Meridia Corpor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ridia Corporate" id="{EF241CF1-2B67-4EBD-8CDD-6A29B7A7B8DD}" vid="{5BCE1FC1-6500-4EFD-AC3A-9B787AD77B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SessionQuestionData>
  <AllQuestions/>
</SessionQuestionData>
</file>

<file path=customXml/item10.xml><?xml version="1.0" encoding="utf-8"?>
<SessionSlideDescriptorData/>
</file>

<file path=customXml/item11.xml><?xml version="1.0" encoding="utf-8"?>
<SessionPresentationSettingsData>
  <Settings>
    <answerbulletformat>Numeric</answerbulletformat>
    <pointstoclock>No</pointstoclock>
    <answernowautoinsert>No</answernowautoinsert>
    <answernowstyle>Explosion</answernowstyle>
    <answernowtext>Answer Now</answernowtext>
    <chartcolors>Use PowerPoint Color Scheme</chartcolors>
    <charttype>Vertical</charttype>
    <correctanswerindicator>Checkmark</correctanswerindicator>
    <countdownautoinsert>Yes</countdownautoinsert>
    <countdownseconds>10</countdownseconds>
    <countdownsound>TicToc.wav</countdownsound>
    <countdownstyle>Stopwatch</countdownstyle>
    <gridautoinsert>No</gridautoinsert>
    <gridfillstyle>Answered</gridfillstyle>
    <gridfillcolor>255,255,0</gridfillcolor>
    <chartmodel>3D</chartmodel>
    <simulatedvotecount>50</simulatedvotecount>
    <gridcolor>176,216,255</gridcolor>
    <gridalternatecolor>62,158,255</gridalternatecolor>
    <gridincorrectcolor/>
    <gridopacity>100%</gridopacity>
    <gridtextstyle>Keypad #</gridtextstyle>
    <inputsource>Response Devices</inputsource>
    <userpreferredinputsource/>
    <multipleresponsedivisor># of Responses</multipleresponsedivisor>
    <participantsleaderboard>5</participantsleaderboard>
    <percentagedecimalplaces>0</percentagedecimalplaces>
    <responsecounterautoinsert>Yes</responsecounterautoinsert>
    <responsecounterstyle>Circle</responsecounterstyle>
    <responsecountertextcolor>0,0,0</responsecountertextcolor>
    <responsecounterfillcolor>79,129,189</responsecounterfillcolor>
    <responsecounterbordercolor>56,93,138</responsecounterbordercolor>
    <responsecounterdisplayvalue># of Votes Received</responsecounterdisplayvalue>
    <insertobjectusingcolor>Blue</insertobjectusingcolor>
    <showresults>Yes</showresults>
    <teamcolors>User Defined</teamcolors>
    <teamidentificationtype>None</teamidentificationtype>
    <teamscoringtype>Voting pads only</teamscoringtype>
    <teamscoringdecimalplaces>0</teamscoringdecimalplaces>
    <teamidentificationitem/>
    <teamsleaderboard>5</teamsleaderboard>
    <teamname1/>
    <teamname2/>
    <teamname3/>
    <teamname4/>
    <teamname5/>
    <teamname6/>
    <teamname7/>
    <teamname8/>
    <teamname9/>
    <teamname10/>
    <showcontrolbar>Slides with EZ-VOTE Objects</showcontrolbar>
    <defaultcorrectpointvalue>100</defaultcorrectpointvalue>
    <defaultincorrectpointvalue>0</defaultincorrectpointvalue>
    <chartcolor1>187,224,227</chartcolor1>
    <chartcolor2>51,51,153</chartcolor2>
    <chartcolor3>0,153,153</chartcolor3>
    <chartcolor4>153,204,0</chartcolor4>
    <chartcolor5>128,128,128</chartcolor5>
    <chartcolor6>0,0,0</chartcolor6>
    <chartcolor7>0,102,204</chartcolor7>
    <chartcolor8>204,204,255</chartcolor8>
    <chartcolor9>255,0,0</chartcolor9>
    <chartcolor10>255,255,0</chartcolor10>
    <teamcolor1>187,224,227</teamcolor1>
    <teamcolor2>51,51,153</teamcolor2>
    <teamcolor3>0,153,153</teamcolor3>
    <teamcolor4>153,204,0</teamcolor4>
    <teamcolor5>128,128,128</teamcolor5>
    <teamcolor6>0,0,0</teamcolor6>
    <teamcolor7>0,102,204</teamcolor7>
    <teamcolor8>204,204,255</teamcolor8>
    <teamcolor9>255,0,0</teamcolor9>
    <teamcolor10>255,255,0</teamcolor10>
    <displayanswerimagesduringvote>Yes</displayanswerimagesduringvote>
    <displayanswerimageswithresponses>Yes</displayanswerimageswithresponses>
    <displayanswertextduringvote>Yes</displayanswertextduringvote>
    <displayanswertextwithresponses>Yes</displayanswertextwithresponses>
    <questionslideid/>
    <controlbarstate>Expanded</controlbarstate>
    <isgridcolorknowncolor>No</isgridcolorknowncolor>
    <gridcolorname>255,255,0</gridcolorname>
    <autorec/>
    <autorectimeintrvl/>
    <chartvotesview>Percent Raw</chartvotesview>
    <chartlabelscolor>0,0,0</chartlabelscolor>
    <ischartlabelcolorknowncolor/>
    <chartlabelcolorname/>
    <chartxaxislabeltype>Full Text</chartxaxislabeltype>
    <controlbarposition>Top Left</controlbarposition>
    <teamscoreordertype>Ordinal order</teamscoreordertype>
  </Settings>
</SessionPresentationSettingsData>
</file>

<file path=customXml/item12.xml><?xml version="1.0" encoding="utf-8"?>
<SessionSlideSettingsData>
  <Settings/>
</SessionSlideSettingsData>
</file>

<file path=customXml/item13.xml><?xml version="1.0" encoding="utf-8"?>
<TeamNamesData>
  <TeamNames/>
</TeamNamesData>
</file>

<file path=customXml/item14.xml><?xml version="1.0" encoding="utf-8"?>
<SessionSlideMasterData>
  <SlideMaster/>
</SessionSlideMasterData>
</file>

<file path=customXml/item15.xml><?xml version="1.0" encoding="utf-8"?>
<SessionResponseGridSettings>
  <AllResponseGridSettings/>
</SessionResponseGridSettings>
</file>

<file path=customXml/item16.xml><?xml version="1.0" encoding="utf-8"?>
<TextingSlideData/>
</file>

<file path=customXml/item2.xml><?xml version="1.0" encoding="utf-8"?>
<SessionAnswerData>
  <AllAnswers/>
</SessionAnswerData>
</file>

<file path=customXml/item3.xml><?xml version="1.0" encoding="utf-8"?>
<SessionResponseData/>
</file>

<file path=customXml/item4.xml><?xml version="1.0" encoding="utf-8"?>
<SessionRankData/>
</file>

<file path=customXml/item5.xml><?xml version="1.0" encoding="utf-8"?>
<SessionParticipantData/>
</file>

<file path=customXml/item6.xml><?xml version="1.0" encoding="utf-8"?>
<ParticipantInfoData/>
</file>

<file path=customXml/item7.xml><?xml version="1.0" encoding="utf-8"?>
<CustomFieldInfoData/>
</file>

<file path=customXml/item8.xml><?xml version="1.0" encoding="utf-8"?>
<SessionCloseEndedDescriptorsData/>
</file>

<file path=customXml/item9.xml><?xml version="1.0" encoding="utf-8"?>
<SessionGroupWeightData/>
</file>

<file path=customXml/itemProps1.xml><?xml version="1.0" encoding="utf-8"?>
<ds:datastoreItem xmlns:ds="http://schemas.openxmlformats.org/officeDocument/2006/customXml" ds:itemID="{53D86737-A218-4B89-8C19-D3EDF8D127C8}">
  <ds:schemaRefs/>
</ds:datastoreItem>
</file>

<file path=customXml/itemProps10.xml><?xml version="1.0" encoding="utf-8"?>
<ds:datastoreItem xmlns:ds="http://schemas.openxmlformats.org/officeDocument/2006/customXml" ds:itemID="{CC020176-2F53-49E7-8C79-9FEBE9333C9F}">
  <ds:schemaRefs/>
</ds:datastoreItem>
</file>

<file path=customXml/itemProps11.xml><?xml version="1.0" encoding="utf-8"?>
<ds:datastoreItem xmlns:ds="http://schemas.openxmlformats.org/officeDocument/2006/customXml" ds:itemID="{BDC1C279-CA47-4436-BBB9-EBE7F01F7C9E}">
  <ds:schemaRefs/>
</ds:datastoreItem>
</file>

<file path=customXml/itemProps12.xml><?xml version="1.0" encoding="utf-8"?>
<ds:datastoreItem xmlns:ds="http://schemas.openxmlformats.org/officeDocument/2006/customXml" ds:itemID="{C6E77E86-3374-470B-ADE5-9EDAE627B732}">
  <ds:schemaRefs/>
</ds:datastoreItem>
</file>

<file path=customXml/itemProps13.xml><?xml version="1.0" encoding="utf-8"?>
<ds:datastoreItem xmlns:ds="http://schemas.openxmlformats.org/officeDocument/2006/customXml" ds:itemID="{F3D74BDA-AFE5-4B53-85B6-63598D56D1E1}">
  <ds:schemaRefs/>
</ds:datastoreItem>
</file>

<file path=customXml/itemProps14.xml><?xml version="1.0" encoding="utf-8"?>
<ds:datastoreItem xmlns:ds="http://schemas.openxmlformats.org/officeDocument/2006/customXml" ds:itemID="{38ADB489-130E-4637-8222-856EFA3CEBBC}">
  <ds:schemaRefs/>
</ds:datastoreItem>
</file>

<file path=customXml/itemProps15.xml><?xml version="1.0" encoding="utf-8"?>
<ds:datastoreItem xmlns:ds="http://schemas.openxmlformats.org/officeDocument/2006/customXml" ds:itemID="{D57EB8FD-87F3-45B4-A8D1-62632181BAAC}">
  <ds:schemaRefs/>
</ds:datastoreItem>
</file>

<file path=customXml/itemProps16.xml><?xml version="1.0" encoding="utf-8"?>
<ds:datastoreItem xmlns:ds="http://schemas.openxmlformats.org/officeDocument/2006/customXml" ds:itemID="{75698DD8-CE94-4889-A498-2F94221FDF31}">
  <ds:schemaRefs/>
</ds:datastoreItem>
</file>

<file path=customXml/itemProps2.xml><?xml version="1.0" encoding="utf-8"?>
<ds:datastoreItem xmlns:ds="http://schemas.openxmlformats.org/officeDocument/2006/customXml" ds:itemID="{177E8EFF-62BF-4A28-A534-C774AD28B24F}">
  <ds:schemaRefs/>
</ds:datastoreItem>
</file>

<file path=customXml/itemProps3.xml><?xml version="1.0" encoding="utf-8"?>
<ds:datastoreItem xmlns:ds="http://schemas.openxmlformats.org/officeDocument/2006/customXml" ds:itemID="{86547C3C-053B-4740-B086-DDB516D233A2}">
  <ds:schemaRefs/>
</ds:datastoreItem>
</file>

<file path=customXml/itemProps4.xml><?xml version="1.0" encoding="utf-8"?>
<ds:datastoreItem xmlns:ds="http://schemas.openxmlformats.org/officeDocument/2006/customXml" ds:itemID="{6C2F8292-EAF1-480E-8656-D889EA4FB34E}">
  <ds:schemaRefs/>
</ds:datastoreItem>
</file>

<file path=customXml/itemProps5.xml><?xml version="1.0" encoding="utf-8"?>
<ds:datastoreItem xmlns:ds="http://schemas.openxmlformats.org/officeDocument/2006/customXml" ds:itemID="{BA56D3A1-85E4-4AFC-B89B-C5A20ADBB6C3}">
  <ds:schemaRefs/>
</ds:datastoreItem>
</file>

<file path=customXml/itemProps6.xml><?xml version="1.0" encoding="utf-8"?>
<ds:datastoreItem xmlns:ds="http://schemas.openxmlformats.org/officeDocument/2006/customXml" ds:itemID="{7FA29E2F-5697-4942-A364-CA49DF02E8C2}">
  <ds:schemaRefs/>
</ds:datastoreItem>
</file>

<file path=customXml/itemProps7.xml><?xml version="1.0" encoding="utf-8"?>
<ds:datastoreItem xmlns:ds="http://schemas.openxmlformats.org/officeDocument/2006/customXml" ds:itemID="{AD1A3B85-73E4-4C52-A013-31AEB8929289}">
  <ds:schemaRefs/>
</ds:datastoreItem>
</file>

<file path=customXml/itemProps8.xml><?xml version="1.0" encoding="utf-8"?>
<ds:datastoreItem xmlns:ds="http://schemas.openxmlformats.org/officeDocument/2006/customXml" ds:itemID="{DF0FDAFA-4737-473D-88F5-F1D4894147A9}">
  <ds:schemaRefs/>
</ds:datastoreItem>
</file>

<file path=customXml/itemProps9.xml><?xml version="1.0" encoding="utf-8"?>
<ds:datastoreItem xmlns:ds="http://schemas.openxmlformats.org/officeDocument/2006/customXml" ds:itemID="{085C3E64-B62B-47BA-B5E0-0E87271541C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Meridia Corporate</Template>
  <TotalTime>352</TotalTime>
  <Words>190</Words>
  <Application>Microsoft Office PowerPoint</Application>
  <PresentationFormat>On-screen Show (16:10)</PresentationFormat>
  <Paragraphs>73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Segoe UI</vt:lpstr>
      <vt:lpstr>Segoe UI Black</vt:lpstr>
      <vt:lpstr>Meridia Corporate</vt:lpstr>
      <vt:lpstr>Rivers</vt:lpstr>
      <vt:lpstr>Name the world’s longest river</vt:lpstr>
      <vt:lpstr>Name the world’s widest river</vt:lpstr>
      <vt:lpstr>Name the world’s shortest river</vt:lpstr>
      <vt:lpstr>Capitals</vt:lpstr>
      <vt:lpstr>Name the world’s most populous capital</vt:lpstr>
      <vt:lpstr>Name the world’s largest capital (by area)</vt:lpstr>
      <vt:lpstr>Name the world’s most remote capital</vt:lpstr>
      <vt:lpstr>Volcanoes</vt:lpstr>
      <vt:lpstr>Name the world’s tallest volcano</vt:lpstr>
      <vt:lpstr>Name the world’s most active volcano</vt:lpstr>
      <vt:lpstr>Name the world’s most destructive volcano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dkosik</dc:creator>
  <cp:lastModifiedBy>Peter Babel</cp:lastModifiedBy>
  <cp:revision>28</cp:revision>
  <dcterms:created xsi:type="dcterms:W3CDTF">2012-02-07T15:26:08Z</dcterms:created>
  <dcterms:modified xsi:type="dcterms:W3CDTF">2019-04-26T01:21:12Z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ExistingPresentation">
    <vt:lpwstr>Yes</vt:lpwstr>
  </property>
  <property fmtid="{D5CDD505-2E9C-101B-9397-08002B2CF9AE}" pid="3" name="PresentationVersion">
    <vt:lpwstr>2.1</vt:lpwstr>
  </property>
  <property fmtid="{D5CDD505-2E9C-101B-9397-08002B2CF9AE}" pid="4" name="PresentationID">
    <vt:lpwstr>2ab7061619be4337b3c2bf5ded51257a</vt:lpwstr>
  </property>
</Properties>
</file>