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7"/>
  </p:sldMasterIdLst>
  <p:sldIdLst>
    <p:sldId id="290" r:id="rId18"/>
    <p:sldId id="278" r:id="rId19"/>
    <p:sldId id="260" r:id="rId20"/>
    <p:sldId id="268" r:id="rId21"/>
    <p:sldId id="256" r:id="rId22"/>
    <p:sldId id="291" r:id="rId23"/>
    <p:sldId id="289" r:id="rId24"/>
    <p:sldId id="270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ridia Introduction" id="{80CD7903-3961-4EFA-86BE-C0DB4025692B}">
          <p14:sldIdLst>
            <p14:sldId id="290"/>
          </p14:sldIdLst>
        </p14:section>
        <p14:section name="Town Meeting Clicker Voting Instructions" id="{C782ADDB-426E-467F-B13B-D1BBD459BF75}">
          <p14:sldIdLst>
            <p14:sldId id="278"/>
            <p14:sldId id="260"/>
            <p14:sldId id="268"/>
            <p14:sldId id="256"/>
            <p14:sldId id="291"/>
            <p14:sldId id="28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5A4"/>
    <a:srgbClr val="16CC6D"/>
    <a:srgbClr val="0BD715"/>
    <a:srgbClr val="50E28B"/>
    <a:srgbClr val="60D2CF"/>
    <a:srgbClr val="27BB43"/>
    <a:srgbClr val="63CFB5"/>
    <a:srgbClr val="3DF595"/>
    <a:srgbClr val="08DA7B"/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9286" autoAdjust="0"/>
  </p:normalViewPr>
  <p:slideViewPr>
    <p:cSldViewPr snapToGrid="0">
      <p:cViewPr>
        <p:scale>
          <a:sx n="125" d="100"/>
          <a:sy n="125" d="100"/>
        </p:scale>
        <p:origin x="3792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 anchor="ctr"/>
          <a:lstStyle>
            <a:lvl1pPr algn="ctr">
              <a:defRPr sz="6000" cap="all" baseline="0">
                <a:solidFill>
                  <a:srgbClr val="FC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03429"/>
            <a:ext cx="9144000" cy="1655762"/>
          </a:xfrm>
        </p:spPr>
        <p:txBody>
          <a:bodyPr/>
          <a:lstStyle>
            <a:lvl1pPr marL="0" indent="0" algn="ctr">
              <a:buNone/>
              <a:defRPr sz="2400"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A75BE9-9C68-C3B0-2190-609A41941A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4055" y="5400679"/>
            <a:ext cx="3763824" cy="10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7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etropolis" panose="00000500000000000000" pitchFamily="50" charset="0"/>
              </a:defRPr>
            </a:lvl1pPr>
            <a:lvl2pPr>
              <a:defRPr>
                <a:latin typeface="Metropolis" panose="00000500000000000000" pitchFamily="50" charset="0"/>
              </a:defRPr>
            </a:lvl2pPr>
            <a:lvl3pPr>
              <a:defRPr>
                <a:latin typeface="Metropolis" panose="00000500000000000000" pitchFamily="50" charset="0"/>
              </a:defRPr>
            </a:lvl3pPr>
            <a:lvl4pPr>
              <a:defRPr>
                <a:latin typeface="Metropolis" panose="00000500000000000000" pitchFamily="50" charset="0"/>
              </a:defRPr>
            </a:lvl4pPr>
            <a:lvl5pPr>
              <a:defRPr>
                <a:latin typeface="Metropolis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D4D578-17E0-63E7-F0A7-03C3666101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975" y="185738"/>
            <a:ext cx="2149225" cy="62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kern="1200" cap="small" baseline="0" dirty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50" y="5807676"/>
            <a:ext cx="2609501" cy="10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1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0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CE18-0841-4190-84F4-5A9BFAC4138C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BE6A-C544-8869-E623-8E67A98B5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etropolis" panose="00000500000000000000" pitchFamily="50" charset="0"/>
                <a:cs typeface="Segoe UI" panose="020B0502040204020203" pitchFamily="34" charset="0"/>
              </a:rPr>
              <a:t>DELETE THIS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267F7-9384-963D-0A77-C661495E4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Metropolis" panose="00000500000000000000" pitchFamily="50" charset="0"/>
                <a:cs typeface="Segoe UI" panose="020B0502040204020203" pitchFamily="34" charset="0"/>
              </a:rPr>
              <a:t>MODIFY THIS PRESENTATION AS YOU SEE FIT</a:t>
            </a:r>
          </a:p>
        </p:txBody>
      </p:sp>
    </p:spTree>
    <p:extLst>
      <p:ext uri="{BB962C8B-B14F-4D97-AF65-F5344CB8AC3E}">
        <p14:creationId xmlns:p14="http://schemas.microsoft.com/office/powerpoint/2010/main" val="340520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73925" y="299231"/>
            <a:ext cx="10716278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b="1" cap="small" dirty="0">
                <a:solidFill>
                  <a:schemeClr val="accent1">
                    <a:lumMod val="50000"/>
                  </a:schemeClr>
                </a:solidFill>
                <a:latin typeface="Metropolis" panose="00000500000000000000" pitchFamily="50" charset="0"/>
                <a:cs typeface="Segoe UI" panose="020B0502040204020203" pitchFamily="34" charset="0"/>
              </a:rPr>
              <a:t>Town Meeting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3925" y="4826395"/>
            <a:ext cx="1071627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cap="small" dirty="0">
                <a:solidFill>
                  <a:schemeClr val="accent1">
                    <a:lumMod val="50000"/>
                  </a:schemeClr>
                </a:solidFill>
                <a:latin typeface="Metropolis" panose="00000500000000000000" pitchFamily="50" charset="0"/>
                <a:cs typeface="Segoe UI" panose="020B0502040204020203" pitchFamily="34" charset="0"/>
              </a:rPr>
              <a:t>Clicker Voting Instructions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DC2951-B658-F412-8F1C-376EDABF0BC4}"/>
              </a:ext>
            </a:extLst>
          </p:cNvPr>
          <p:cNvGrpSpPr/>
          <p:nvPr/>
        </p:nvGrpSpPr>
        <p:grpSpPr>
          <a:xfrm>
            <a:off x="5172134" y="1356582"/>
            <a:ext cx="1719861" cy="3301159"/>
            <a:chOff x="5061242" y="1356582"/>
            <a:chExt cx="1719861" cy="3301159"/>
          </a:xfrm>
        </p:grpSpPr>
        <p:pic>
          <p:nvPicPr>
            <p:cNvPr id="5" name="Picture 4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4AFC3021-A7FD-4084-A9CD-4A1903214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242" y="1356582"/>
              <a:ext cx="1719861" cy="33011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FF6990-978E-4721-831B-8EBC5FC8333C}"/>
                </a:ext>
              </a:extLst>
            </p:cNvPr>
            <p:cNvSpPr/>
            <p:nvPr/>
          </p:nvSpPr>
          <p:spPr>
            <a:xfrm>
              <a:off x="5313719" y="2822555"/>
              <a:ext cx="556182" cy="9821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etropoli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82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8D4D-A233-4FB9-93FF-E40B0DBA6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27" y="87087"/>
            <a:ext cx="11012373" cy="129902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F4AA-67C1-4378-A938-027ED921F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4" y="1952171"/>
            <a:ext cx="11502572" cy="4594743"/>
          </a:xfrm>
        </p:spPr>
        <p:txBody>
          <a:bodyPr>
            <a:normAutofit fontScale="92500" lnSpcReduction="20000"/>
          </a:bodyPr>
          <a:lstStyle/>
          <a:p>
            <a:pPr marL="461963" indent="-461963">
              <a:lnSpc>
                <a:spcPct val="12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This meeting will be interactive - you will be asked to vote using a wireless remote clicker that you’ve been given</a:t>
            </a:r>
          </a:p>
          <a:p>
            <a:pPr marL="461963" indent="-461963">
              <a:lnSpc>
                <a:spcPct val="12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Please don’t take the remote with you – it doesn’t work outside of this room and has a high replacement cost</a:t>
            </a:r>
          </a:p>
          <a:p>
            <a:pPr marL="461963" indent="-461963">
              <a:lnSpc>
                <a:spcPct val="12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Return the remotes to the designated staff collecting them</a:t>
            </a:r>
          </a:p>
        </p:txBody>
      </p:sp>
    </p:spTree>
    <p:extLst>
      <p:ext uri="{BB962C8B-B14F-4D97-AF65-F5344CB8AC3E}">
        <p14:creationId xmlns:p14="http://schemas.microsoft.com/office/powerpoint/2010/main" val="78959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346646" y="3195019"/>
            <a:ext cx="4873733" cy="23331"/>
          </a:xfrm>
          <a:prstGeom prst="rect">
            <a:avLst/>
          </a:prstGeom>
          <a:solidFill>
            <a:srgbClr val="191919">
              <a:alpha val="12941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F3D25C-CD03-41D4-A856-31DC807F4A25}"/>
              </a:ext>
            </a:extLst>
          </p:cNvPr>
          <p:cNvGrpSpPr/>
          <p:nvPr/>
        </p:nvGrpSpPr>
        <p:grpSpPr>
          <a:xfrm>
            <a:off x="3302466" y="249381"/>
            <a:ext cx="1005840" cy="1005840"/>
            <a:chOff x="3302466" y="249381"/>
            <a:chExt cx="1005840" cy="1005840"/>
          </a:xfrm>
        </p:grpSpPr>
        <p:pic>
          <p:nvPicPr>
            <p:cNvPr id="3" name="Picture 3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02466" y="249381"/>
              <a:ext cx="1005840" cy="100584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580567" y="347221"/>
              <a:ext cx="449639" cy="81016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8376F6-9394-40F3-DF93-B7ABCDE4B186}"/>
              </a:ext>
            </a:extLst>
          </p:cNvPr>
          <p:cNvGrpSpPr/>
          <p:nvPr/>
        </p:nvGrpSpPr>
        <p:grpSpPr>
          <a:xfrm>
            <a:off x="3308248" y="3542755"/>
            <a:ext cx="979640" cy="979640"/>
            <a:chOff x="3308248" y="3527677"/>
            <a:chExt cx="979640" cy="97964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08248" y="3527677"/>
              <a:ext cx="979640" cy="97964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537630" y="3757059"/>
              <a:ext cx="520877" cy="520877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604746" y="249382"/>
            <a:ext cx="1661993" cy="6204306"/>
          </a:xfrm>
          <a:prstGeom prst="rect">
            <a:avLst/>
          </a:prstGeom>
        </p:spPr>
        <p:txBody>
          <a:bodyPr vert="vert270" wrap="square" lIns="0" tIns="0" rIns="0" bIns="0" rtlCol="0" anchor="t">
            <a:spAutoFit/>
          </a:bodyPr>
          <a:lstStyle/>
          <a:p>
            <a:pPr algn="ctr"/>
            <a:r>
              <a:rPr lang="en-US" sz="5400" b="1" spc="134" dirty="0">
                <a:solidFill>
                  <a:schemeClr val="accent1">
                    <a:lumMod val="50000"/>
                  </a:schemeClr>
                </a:solidFill>
                <a:latin typeface="Metropolis" panose="00000500000000000000" pitchFamily="50" charset="0"/>
                <a:cs typeface="Segoe UI" panose="020B0502040204020203" pitchFamily="34" charset="0"/>
              </a:rPr>
              <a:t>ELECTRONIC VOTING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81145" y="429136"/>
            <a:ext cx="7186831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100" dirty="0">
                <a:solidFill>
                  <a:srgbClr val="191919"/>
                </a:solidFill>
                <a:latin typeface="Metropolis" panose="00000500000000000000" pitchFamily="50" charset="0"/>
                <a:cs typeface="Segoe UI" panose="020B0502040204020203" pitchFamily="34" charset="0"/>
              </a:rPr>
              <a:t>Each registered voter has received a (randomly assigned) voting device upon check-in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81146" y="2045974"/>
            <a:ext cx="7186830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100" dirty="0">
                <a:solidFill>
                  <a:srgbClr val="191919"/>
                </a:solidFill>
                <a:latin typeface="Metropolis" panose="00000500000000000000" pitchFamily="50" charset="0"/>
                <a:cs typeface="Segoe UI" panose="020B0502040204020203" pitchFamily="34" charset="0"/>
              </a:rPr>
              <a:t>These devices use reliable radio frequency and are secure.</a:t>
            </a:r>
            <a:br>
              <a:rPr lang="en-US" sz="2100" dirty="0">
                <a:solidFill>
                  <a:srgbClr val="191919"/>
                </a:solidFill>
                <a:latin typeface="Metropolis" panose="00000500000000000000" pitchFamily="50" charset="0"/>
                <a:cs typeface="Segoe UI" panose="020B0502040204020203" pitchFamily="34" charset="0"/>
              </a:rPr>
            </a:br>
            <a:r>
              <a:rPr lang="en-US" sz="2100" b="1" dirty="0">
                <a:solidFill>
                  <a:srgbClr val="191919"/>
                </a:solidFill>
                <a:latin typeface="Metropolis" panose="00000500000000000000" pitchFamily="50" charset="0"/>
                <a:cs typeface="Segoe UI" panose="020B0502040204020203" pitchFamily="34" charset="0"/>
              </a:rPr>
              <a:t>NO INTERNET IS USED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81145" y="3540229"/>
            <a:ext cx="7186831" cy="9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100" dirty="0">
                <a:solidFill>
                  <a:srgbClr val="191919"/>
                </a:solidFill>
                <a:latin typeface="Metropolis" panose="00000500000000000000" pitchFamily="50" charset="0"/>
                <a:cs typeface="Segoe UI" panose="020B0502040204020203" pitchFamily="34" charset="0"/>
              </a:rPr>
              <a:t>If you leave your seat for any reason, return your voting clicker to a designated staff member, and it will be given back to you upon your return.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81145" y="5140763"/>
            <a:ext cx="7186831" cy="1312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100" dirty="0">
                <a:solidFill>
                  <a:srgbClr val="191919"/>
                </a:solidFill>
                <a:latin typeface="Metropolis" panose="00000500000000000000" pitchFamily="50" charset="0"/>
                <a:cs typeface="Segoe UI" panose="020B0502040204020203" pitchFamily="34" charset="0"/>
              </a:rPr>
              <a:t>When the Town Meeting has concluded, all voting devices must be given to a staff member positioned at the exits. Please do not leave with the voting devices. They do not work outside of this room.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05358" y="1876428"/>
            <a:ext cx="985422" cy="985422"/>
          </a:xfrm>
          <a:prstGeom prst="rect">
            <a:avLst/>
          </a:prstGeom>
        </p:spPr>
      </p:pic>
      <p:pic>
        <p:nvPicPr>
          <p:cNvPr id="1026" name="Picture 2" descr="Signal 3 Icon - Free Icons">
            <a:extLst>
              <a:ext uri="{FF2B5EF4-FFF2-40B4-BE49-F238E27FC236}">
                <a16:creationId xmlns:a16="http://schemas.microsoft.com/office/drawing/2014/main" id="{6CFA5C3A-473A-C5AD-3F1A-F71DAF83B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78" y="190826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7C0FF15-5A6E-088C-01E9-C22D63C59C10}"/>
              </a:ext>
            </a:extLst>
          </p:cNvPr>
          <p:cNvGrpSpPr/>
          <p:nvPr/>
        </p:nvGrpSpPr>
        <p:grpSpPr>
          <a:xfrm>
            <a:off x="3308248" y="5304514"/>
            <a:ext cx="985422" cy="985422"/>
            <a:chOff x="3308248" y="5304514"/>
            <a:chExt cx="985422" cy="98542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308248" y="5304514"/>
              <a:ext cx="985422" cy="985422"/>
            </a:xfrm>
            <a:prstGeom prst="rect">
              <a:avLst/>
            </a:prstGeom>
          </p:spPr>
        </p:pic>
        <p:pic>
          <p:nvPicPr>
            <p:cNvPr id="1028" name="Picture 4" descr="Exit Sign - Free security icons">
              <a:extLst>
                <a:ext uri="{FF2B5EF4-FFF2-40B4-BE49-F238E27FC236}">
                  <a16:creationId xmlns:a16="http://schemas.microsoft.com/office/drawing/2014/main" id="{39B09DD0-CBC0-D239-9792-8FDB38335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203" y="5463469"/>
              <a:ext cx="667512" cy="667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401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413658"/>
            <a:ext cx="7612083" cy="85502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b="1" cap="all" dirty="0">
                <a:solidFill>
                  <a:schemeClr val="accent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HOW TO VOTE</a:t>
            </a:r>
            <a:endParaRPr lang="en-US" sz="5400" cap="all" dirty="0">
              <a:solidFill>
                <a:schemeClr val="accent1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13755" y="1690687"/>
            <a:ext cx="8236528" cy="5091897"/>
          </a:xfrm>
        </p:spPr>
        <p:txBody>
          <a:bodyPr>
            <a:normAutofit fontScale="92500" lnSpcReduction="20000"/>
          </a:bodyPr>
          <a:lstStyle/>
          <a:p>
            <a:pPr marL="914400" indent="-457200">
              <a:lnSpc>
                <a:spcPct val="11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Moderator will declare Open Vote and the Close of Vote</a:t>
            </a:r>
          </a:p>
          <a:p>
            <a:pPr marL="914400" indent="-457200">
              <a:lnSpc>
                <a:spcPct val="11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To respond, simply press the button on the keypad that matches your desired answer:</a:t>
            </a:r>
          </a:p>
          <a:p>
            <a:pPr marL="914400" indent="-457200">
              <a:lnSpc>
                <a:spcPct val="11000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	1A = YES</a:t>
            </a:r>
          </a:p>
          <a:p>
            <a:pPr marL="914400" indent="-457200">
              <a:lnSpc>
                <a:spcPct val="11000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	2B = NO</a:t>
            </a:r>
          </a:p>
          <a:p>
            <a:pPr marL="914400" indent="-457200">
              <a:lnSpc>
                <a:spcPct val="11000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	3C = ABSTAIN (if applicable)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1268" y="368136"/>
            <a:ext cx="6896354" cy="645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9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0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1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r Defined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ELECTIONS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3" name="Picture 2" descr="A close up of a phone&#10;&#10;Description automatically generated">
            <a:extLst>
              <a:ext uri="{FF2B5EF4-FFF2-40B4-BE49-F238E27FC236}">
                <a16:creationId xmlns:a16="http://schemas.microsoft.com/office/drawing/2014/main" id="{54912B7D-287C-4A6F-B665-5ED42C2E7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662" y="1072323"/>
            <a:ext cx="297911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2DB5EC-6691-44F9-8190-F45912AD05AD}"/>
              </a:ext>
            </a:extLst>
          </p:cNvPr>
          <p:cNvSpPr/>
          <p:nvPr/>
        </p:nvSpPr>
        <p:spPr>
          <a:xfrm>
            <a:off x="9141300" y="3466361"/>
            <a:ext cx="1027416" cy="1685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B1EB1-47A8-542E-BA01-896D160D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8F2D17F-DF7D-0EC1-9042-3710AB59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3658"/>
            <a:ext cx="7612083" cy="85502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b="1" cap="all" dirty="0">
                <a:solidFill>
                  <a:schemeClr val="accent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HOW TO VOTE</a:t>
            </a:r>
            <a:endParaRPr lang="en-US" sz="5400" cap="all" dirty="0">
              <a:solidFill>
                <a:schemeClr val="accent1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126944A-2072-785D-2B0A-05AC2CA98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5" y="1690687"/>
            <a:ext cx="8236528" cy="5091897"/>
          </a:xfrm>
        </p:spPr>
        <p:txBody>
          <a:bodyPr>
            <a:normAutofit/>
          </a:bodyPr>
          <a:lstStyle/>
          <a:p>
            <a:pPr marL="914400" indent="-457200">
              <a:lnSpc>
                <a:spcPct val="110000"/>
              </a:lnSpc>
            </a:pP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Vote will be submitted/sent automatically.</a:t>
            </a:r>
          </a:p>
          <a:p>
            <a:pPr marL="914400" indent="-457200">
              <a:lnSpc>
                <a:spcPct val="110000"/>
              </a:lnSpc>
            </a:pP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You can change your mind (vote again) while the vote is open. Only the last vote is counted.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C26F42B-7E1C-0BC0-B00B-32FABD8F50C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2EDD2B-8E32-62DD-39AD-C9F4DC9EE31E}"/>
              </a:ext>
            </a:extLst>
          </p:cNvPr>
          <p:cNvSpPr txBox="1">
            <a:spLocks/>
          </p:cNvSpPr>
          <p:nvPr/>
        </p:nvSpPr>
        <p:spPr>
          <a:xfrm>
            <a:off x="641268" y="368136"/>
            <a:ext cx="6896354" cy="645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SessionQuestionData" descr="&lt;?xml version=&quot;1.0&quot;?&gt;&lt;AllQuestions /&gt;" hidden="1">
            <a:extLst>
              <a:ext uri="{FF2B5EF4-FFF2-40B4-BE49-F238E27FC236}">
                <a16:creationId xmlns:a16="http://schemas.microsoft.com/office/drawing/2014/main" id="{16DEF648-DDE5-1B00-7DEE-A110DB7B8E18}"/>
              </a:ext>
            </a:extLst>
          </p:cNvPr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9" name="SessionAnswerData" descr="&lt;?xml version=&quot;1.0&quot;?&gt;&lt;AllAnswers /&gt;" hidden="1">
            <a:extLst>
              <a:ext uri="{FF2B5EF4-FFF2-40B4-BE49-F238E27FC236}">
                <a16:creationId xmlns:a16="http://schemas.microsoft.com/office/drawing/2014/main" id="{B8B0B2BA-0F8B-A74A-1E84-D8F234FD49AB}"/>
              </a:ext>
            </a:extLst>
          </p:cNvPr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0" name="SessionResponseData" hidden="1">
            <a:extLst>
              <a:ext uri="{FF2B5EF4-FFF2-40B4-BE49-F238E27FC236}">
                <a16:creationId xmlns:a16="http://schemas.microsoft.com/office/drawing/2014/main" id="{AED740B3-5C6E-9D26-EE9B-7EF6D04BA820}"/>
              </a:ext>
            </a:extLst>
          </p:cNvPr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1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r Defined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ELECTIONS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>
            <a:extLst>
              <a:ext uri="{FF2B5EF4-FFF2-40B4-BE49-F238E27FC236}">
                <a16:creationId xmlns:a16="http://schemas.microsoft.com/office/drawing/2014/main" id="{D2EA0D78-C520-63FF-D49C-86E5B6C8F3C4}"/>
              </a:ext>
            </a:extLst>
          </p:cNvPr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3" name="Picture 2" descr="A close up of a phone&#10;&#10;Description automatically generated">
            <a:extLst>
              <a:ext uri="{FF2B5EF4-FFF2-40B4-BE49-F238E27FC236}">
                <a16:creationId xmlns:a16="http://schemas.microsoft.com/office/drawing/2014/main" id="{9CE54350-D712-C884-5EA7-B744988C0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662" y="1072323"/>
            <a:ext cx="297911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071A9-2661-0F03-5747-9903EC929AE9}"/>
              </a:ext>
            </a:extLst>
          </p:cNvPr>
          <p:cNvSpPr/>
          <p:nvPr/>
        </p:nvSpPr>
        <p:spPr>
          <a:xfrm>
            <a:off x="9141300" y="3466361"/>
            <a:ext cx="1027416" cy="1685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6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1" y="362858"/>
            <a:ext cx="9339943" cy="1226456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b="1" cap="all" dirty="0">
                <a:solidFill>
                  <a:schemeClr val="accent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WHEN IS the VOTE COUNTED?</a:t>
            </a:r>
            <a:endParaRPr lang="en-US" sz="5400" cap="all" dirty="0">
              <a:solidFill>
                <a:schemeClr val="accent1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13755" y="2143760"/>
            <a:ext cx="8236528" cy="4638825"/>
          </a:xfrm>
        </p:spPr>
        <p:txBody>
          <a:bodyPr>
            <a:normAutofit lnSpcReduction="10000"/>
          </a:bodyPr>
          <a:lstStyle/>
          <a:p>
            <a:pPr marL="914400" indent="-457200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Only respond when the vote is open</a:t>
            </a:r>
          </a:p>
          <a:p>
            <a:pPr marL="914400" indent="-457200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“OK” will appear on your keypad display, confirming receipt of the vote</a:t>
            </a:r>
          </a:p>
          <a:p>
            <a:pPr marL="1371600" lvl="1" indent="-457200">
              <a:lnSpc>
                <a:spcPct val="11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Be patient. This may take a while, especially in meetings with over 500 people</a:t>
            </a:r>
          </a:p>
          <a:p>
            <a:pPr marL="914400" indent="-457200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Recorded results will appear on large overhead screen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1268" y="368136"/>
            <a:ext cx="6896354" cy="645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9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0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1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r Defined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ELECTIONS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3" name="Picture 2" descr="A close up of a phone&#10;&#10;Description automatically generated">
            <a:extLst>
              <a:ext uri="{FF2B5EF4-FFF2-40B4-BE49-F238E27FC236}">
                <a16:creationId xmlns:a16="http://schemas.microsoft.com/office/drawing/2014/main" id="{54912B7D-287C-4A6F-B665-5ED42C2E7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662" y="1072323"/>
            <a:ext cx="297911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2DB5EC-6691-44F9-8190-F45912AD05AD}"/>
              </a:ext>
            </a:extLst>
          </p:cNvPr>
          <p:cNvSpPr/>
          <p:nvPr/>
        </p:nvSpPr>
        <p:spPr>
          <a:xfrm>
            <a:off x="9141300" y="3466361"/>
            <a:ext cx="1027416" cy="1685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2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6214" y="1120676"/>
            <a:ext cx="10139571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Metropolis" panose="00000500000000000000" pitchFamily="50" charset="0"/>
                <a:cs typeface="Segoe UI" panose="020B0502040204020203" pitchFamily="34" charset="0"/>
              </a:rPr>
              <a:t>Do not forget to turn in your voting devices!</a:t>
            </a:r>
          </a:p>
          <a:p>
            <a:pPr algn="ctr"/>
            <a:endParaRPr lang="en-US" sz="6000" b="1" dirty="0">
              <a:solidFill>
                <a:schemeClr val="accent1">
                  <a:lumMod val="50000"/>
                </a:schemeClr>
              </a:solidFill>
              <a:latin typeface="Metropolis" panose="00000500000000000000" pitchFamily="50" charset="0"/>
              <a:cs typeface="Segoe UI" panose="020B0502040204020203" pitchFamily="34" charset="0"/>
            </a:endParaRPr>
          </a:p>
          <a:p>
            <a:pPr algn="ctr"/>
            <a:r>
              <a:rPr lang="en-US" sz="6000" b="1" u="sng" dirty="0">
                <a:solidFill>
                  <a:schemeClr val="accent1">
                    <a:lumMod val="50000"/>
                  </a:schemeClr>
                </a:solidFill>
                <a:latin typeface="Metropolis" panose="00000500000000000000" pitchFamily="50" charset="0"/>
                <a:cs typeface="Segoe UI" panose="020B0502040204020203" pitchFamily="34" charset="0"/>
              </a:rPr>
              <a:t>THEY DO NOT WORK OUTSIDE OF THIS ROOM!</a:t>
            </a:r>
          </a:p>
        </p:txBody>
      </p:sp>
    </p:spTree>
    <p:extLst>
      <p:ext uri="{BB962C8B-B14F-4D97-AF65-F5344CB8AC3E}">
        <p14:creationId xmlns:p14="http://schemas.microsoft.com/office/powerpoint/2010/main" val="2466469357"/>
      </p:ext>
    </p:extLst>
  </p:cSld>
  <p:clrMapOvr>
    <a:masterClrMapping/>
  </p:clrMapOvr>
</p:sld>
</file>

<file path=ppt/theme/theme1.xml><?xml version="1.0" encoding="utf-8"?>
<a:theme xmlns:a="http://schemas.openxmlformats.org/drawingml/2006/main" name="Meridia 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dia Corporate" id="{EF241CF1-2B67-4EBD-8CDD-6A29B7A7B8DD}" vid="{5BCE1FC1-6500-4EFD-AC3A-9B787AD77B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GroupWeightData/>
</file>

<file path=customXml/item10.xml><?xml version="1.0" encoding="utf-8"?>
<TeamNamesData>
  <TeamNames/>
</TeamNamesData>
</file>

<file path=customXml/item11.xml><?xml version="1.0" encoding="utf-8"?>
<SessionResponseGridSettings>
  <AllResponseGridSettings/>
</SessionResponseGridSettings>
</file>

<file path=customXml/item12.xml><?xml version="1.0" encoding="utf-8"?>
<SessionCloseEndedDescriptorsData/>
</file>

<file path=customXml/item13.xml><?xml version="1.0" encoding="utf-8"?>
<SessionAnswerData>
  <AllAnswers/>
</SessionAnswerData>
</file>

<file path=customXml/item14.xml><?xml version="1.0" encoding="utf-8"?>
<SessionSlideMasterData>
  <SlideMaster/>
</SessionSlideMasterData>
</file>

<file path=customXml/item15.xml><?xml version="1.0" encoding="utf-8"?>
<SessionSlideSettingsData>
  <Settings/>
</SessionSlideSettingsData>
</file>

<file path=customXml/item16.xml><?xml version="1.0" encoding="utf-8"?>
<SessionParticipantData/>
</file>

<file path=customXml/item2.xml><?xml version="1.0" encoding="utf-8"?>
<CustomFieldInfoData/>
</file>

<file path=customXml/item3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Vote Counter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  <legend>Show</legend>
    <bars>Show</bars>
  </Settings>
</SessionPresentationSettingsData>
</file>

<file path=customXml/item4.xml><?xml version="1.0" encoding="utf-8"?>
<SessionQuestionData>
  <AllQuestions/>
</SessionQuestionData>
</file>

<file path=customXml/item5.xml><?xml version="1.0" encoding="utf-8"?>
<ParticipantInfoData/>
</file>

<file path=customXml/item6.xml><?xml version="1.0" encoding="utf-8"?>
<SessionRankData/>
</file>

<file path=customXml/item7.xml><?xml version="1.0" encoding="utf-8"?>
<SessionResponseData/>
</file>

<file path=customXml/item8.xml><?xml version="1.0" encoding="utf-8"?>
<SessionSlideDescriptorData/>
</file>

<file path=customXml/item9.xml><?xml version="1.0" encoding="utf-8"?>
<TextingSlideData/>
</file>

<file path=customXml/itemProps1.xml><?xml version="1.0" encoding="utf-8"?>
<ds:datastoreItem xmlns:ds="http://schemas.openxmlformats.org/officeDocument/2006/customXml" ds:itemID="{287750A6-A8DB-4C6A-AB44-53C3CFC22425}">
  <ds:schemaRefs/>
</ds:datastoreItem>
</file>

<file path=customXml/itemProps10.xml><?xml version="1.0" encoding="utf-8"?>
<ds:datastoreItem xmlns:ds="http://schemas.openxmlformats.org/officeDocument/2006/customXml" ds:itemID="{0F85A8DB-807C-4725-B0EF-3BF223EBE85F}">
  <ds:schemaRefs/>
</ds:datastoreItem>
</file>

<file path=customXml/itemProps11.xml><?xml version="1.0" encoding="utf-8"?>
<ds:datastoreItem xmlns:ds="http://schemas.openxmlformats.org/officeDocument/2006/customXml" ds:itemID="{84F8EBA0-9DD5-4D14-B950-6E78686EDDFA}">
  <ds:schemaRefs/>
</ds:datastoreItem>
</file>

<file path=customXml/itemProps12.xml><?xml version="1.0" encoding="utf-8"?>
<ds:datastoreItem xmlns:ds="http://schemas.openxmlformats.org/officeDocument/2006/customXml" ds:itemID="{22125839-53C8-4347-BA72-C20896E32606}">
  <ds:schemaRefs/>
</ds:datastoreItem>
</file>

<file path=customXml/itemProps13.xml><?xml version="1.0" encoding="utf-8"?>
<ds:datastoreItem xmlns:ds="http://schemas.openxmlformats.org/officeDocument/2006/customXml" ds:itemID="{37C97073-3756-4F60-B9B0-3080928F778F}">
  <ds:schemaRefs/>
</ds:datastoreItem>
</file>

<file path=customXml/itemProps14.xml><?xml version="1.0" encoding="utf-8"?>
<ds:datastoreItem xmlns:ds="http://schemas.openxmlformats.org/officeDocument/2006/customXml" ds:itemID="{77437826-BA63-4A90-BC3B-F18C8BC01698}">
  <ds:schemaRefs/>
</ds:datastoreItem>
</file>

<file path=customXml/itemProps15.xml><?xml version="1.0" encoding="utf-8"?>
<ds:datastoreItem xmlns:ds="http://schemas.openxmlformats.org/officeDocument/2006/customXml" ds:itemID="{2064E69B-BC8B-4D8E-A274-C95F39D65868}">
  <ds:schemaRefs/>
</ds:datastoreItem>
</file>

<file path=customXml/itemProps16.xml><?xml version="1.0" encoding="utf-8"?>
<ds:datastoreItem xmlns:ds="http://schemas.openxmlformats.org/officeDocument/2006/customXml" ds:itemID="{44A71AFB-6D31-4188-9DC1-268272379293}">
  <ds:schemaRefs/>
</ds:datastoreItem>
</file>

<file path=customXml/itemProps2.xml><?xml version="1.0" encoding="utf-8"?>
<ds:datastoreItem xmlns:ds="http://schemas.openxmlformats.org/officeDocument/2006/customXml" ds:itemID="{85225324-BFCD-4B77-91B1-F01375AA01D4}">
  <ds:schemaRefs/>
</ds:datastoreItem>
</file>

<file path=customXml/itemProps3.xml><?xml version="1.0" encoding="utf-8"?>
<ds:datastoreItem xmlns:ds="http://schemas.openxmlformats.org/officeDocument/2006/customXml" ds:itemID="{F1023DC2-888B-49BC-9A57-20E614812CBD}">
  <ds:schemaRefs/>
</ds:datastoreItem>
</file>

<file path=customXml/itemProps4.xml><?xml version="1.0" encoding="utf-8"?>
<ds:datastoreItem xmlns:ds="http://schemas.openxmlformats.org/officeDocument/2006/customXml" ds:itemID="{4176A4A6-B1DB-46FB-A9FC-E866B2B3E722}">
  <ds:schemaRefs/>
</ds:datastoreItem>
</file>

<file path=customXml/itemProps5.xml><?xml version="1.0" encoding="utf-8"?>
<ds:datastoreItem xmlns:ds="http://schemas.openxmlformats.org/officeDocument/2006/customXml" ds:itemID="{040FA168-D566-45DC-BE13-39C2F2DCB926}">
  <ds:schemaRefs/>
</ds:datastoreItem>
</file>

<file path=customXml/itemProps6.xml><?xml version="1.0" encoding="utf-8"?>
<ds:datastoreItem xmlns:ds="http://schemas.openxmlformats.org/officeDocument/2006/customXml" ds:itemID="{944BA046-87AC-4DC9-8166-8A3B6933EB30}">
  <ds:schemaRefs/>
</ds:datastoreItem>
</file>

<file path=customXml/itemProps7.xml><?xml version="1.0" encoding="utf-8"?>
<ds:datastoreItem xmlns:ds="http://schemas.openxmlformats.org/officeDocument/2006/customXml" ds:itemID="{5891FDD1-89DF-4AAA-B3A7-F6BD057723A6}">
  <ds:schemaRefs/>
</ds:datastoreItem>
</file>

<file path=customXml/itemProps8.xml><?xml version="1.0" encoding="utf-8"?>
<ds:datastoreItem xmlns:ds="http://schemas.openxmlformats.org/officeDocument/2006/customXml" ds:itemID="{2F78A1E5-18F6-49AD-9E0F-2E0EDA9F4E1E}">
  <ds:schemaRefs/>
</ds:datastoreItem>
</file>

<file path=customXml/itemProps9.xml><?xml version="1.0" encoding="utf-8"?>
<ds:datastoreItem xmlns:ds="http://schemas.openxmlformats.org/officeDocument/2006/customXml" ds:itemID="{FEA05BB5-97DA-4CC4-8D9E-F61FDE9DC12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Meridia Corporate</Template>
  <TotalTime>7</TotalTime>
  <Words>318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Metropolis</vt:lpstr>
      <vt:lpstr>Segoe UI</vt:lpstr>
      <vt:lpstr>Meridia Corporate</vt:lpstr>
      <vt:lpstr>DELETE THIS SLIDE</vt:lpstr>
      <vt:lpstr>PowerPoint Presentation</vt:lpstr>
      <vt:lpstr>INTRODUCTION</vt:lpstr>
      <vt:lpstr>PowerPoint Presentation</vt:lpstr>
      <vt:lpstr>HOW TO VOTE</vt:lpstr>
      <vt:lpstr>HOW TO VOTE</vt:lpstr>
      <vt:lpstr>WHEN IS the VOTE COUNTED?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Meridia Support</dc:creator>
  <cp:lastModifiedBy>Peter Babel</cp:lastModifiedBy>
  <cp:revision>147</cp:revision>
  <dcterms:created xsi:type="dcterms:W3CDTF">2015-01-12T19:42:05Z</dcterms:created>
  <dcterms:modified xsi:type="dcterms:W3CDTF">2025-08-15T22:09:45Z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Version">
    <vt:lpwstr>2.1</vt:lpwstr>
  </property>
  <property fmtid="{D5CDD505-2E9C-101B-9397-08002B2CF9AE}" pid="3" name="SlidesCount">
    <vt:lpwstr>1</vt:lpwstr>
  </property>
  <property fmtid="{D5CDD505-2E9C-101B-9397-08002B2CF9AE}" pid="4" name="IsExistingPresentation">
    <vt:lpwstr>Yes</vt:lpwstr>
  </property>
  <property fmtid="{D5CDD505-2E9C-101B-9397-08002B2CF9AE}" pid="5" name="PresentationID">
    <vt:lpwstr>9b549dbd2ff94964bc355e480b3270bb</vt:lpwstr>
  </property>
</Properties>
</file>