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7"/>
  </p:sldMasterIdLst>
  <p:sldIdLst>
    <p:sldId id="290" r:id="rId18"/>
    <p:sldId id="278" r:id="rId19"/>
    <p:sldId id="260" r:id="rId20"/>
    <p:sldId id="268" r:id="rId21"/>
    <p:sldId id="256" r:id="rId22"/>
    <p:sldId id="291" r:id="rId23"/>
    <p:sldId id="289" r:id="rId24"/>
    <p:sldId id="270" r:id="rId2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eridia Introduction" id="{80CD7903-3961-4EFA-86BE-C0DB4025692B}">
          <p14:sldIdLst>
            <p14:sldId id="290"/>
          </p14:sldIdLst>
        </p14:section>
        <p14:section name="Town Meeting Clicker Voting Instructions" id="{C782ADDB-426E-467F-B13B-D1BBD459BF75}">
          <p14:sldIdLst>
            <p14:sldId id="278"/>
            <p14:sldId id="260"/>
            <p14:sldId id="268"/>
            <p14:sldId id="256"/>
            <p14:sldId id="291"/>
            <p14:sldId id="289"/>
            <p14:sldId id="27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D5A4"/>
    <a:srgbClr val="16CC6D"/>
    <a:srgbClr val="0BD715"/>
    <a:srgbClr val="50E28B"/>
    <a:srgbClr val="60D2CF"/>
    <a:srgbClr val="27BB43"/>
    <a:srgbClr val="63CFB5"/>
    <a:srgbClr val="3DF595"/>
    <a:srgbClr val="08DA7B"/>
    <a:srgbClr val="00E2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6" autoAdjust="0"/>
    <p:restoredTop sz="89286" autoAdjust="0"/>
  </p:normalViewPr>
  <p:slideViewPr>
    <p:cSldViewPr snapToGrid="0">
      <p:cViewPr>
        <p:scale>
          <a:sx n="125" d="100"/>
          <a:sy n="125" d="100"/>
        </p:scale>
        <p:origin x="3792" y="4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8.xml"/><Relationship Id="rId13" Type="http://schemas.openxmlformats.org/officeDocument/2006/relationships/customXml" Target="../customXml/item13.xml"/><Relationship Id="rId18" Type="http://schemas.openxmlformats.org/officeDocument/2006/relationships/slide" Target="slides/slide1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4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slideMaster" Target="slideMasters/slideMaster1.xml"/><Relationship Id="rId25" Type="http://schemas.openxmlformats.org/officeDocument/2006/relationships/slide" Target="slides/slide8.xml"/><Relationship Id="rId2" Type="http://schemas.openxmlformats.org/officeDocument/2006/relationships/customXml" Target="../customXml/item2.xml"/><Relationship Id="rId16" Type="http://schemas.openxmlformats.org/officeDocument/2006/relationships/customXml" Target="../customXml/item16.xml"/><Relationship Id="rId20" Type="http://schemas.openxmlformats.org/officeDocument/2006/relationships/slide" Target="slides/slide3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slide" Target="slides/slide7.xml"/><Relationship Id="rId5" Type="http://schemas.openxmlformats.org/officeDocument/2006/relationships/customXml" Target="../customXml/item5.xml"/><Relationship Id="rId15" Type="http://schemas.openxmlformats.org/officeDocument/2006/relationships/customXml" Target="../customXml/item15.xml"/><Relationship Id="rId23" Type="http://schemas.openxmlformats.org/officeDocument/2006/relationships/slide" Target="slides/slide6.xml"/><Relationship Id="rId28" Type="http://schemas.openxmlformats.org/officeDocument/2006/relationships/theme" Target="theme/theme1.xml"/><Relationship Id="rId10" Type="http://schemas.openxmlformats.org/officeDocument/2006/relationships/customXml" Target="../customXml/item10.xml"/><Relationship Id="rId19" Type="http://schemas.openxmlformats.org/officeDocument/2006/relationships/slide" Target="slides/slide2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customXml" Target="../customXml/item14.xml"/><Relationship Id="rId22" Type="http://schemas.openxmlformats.org/officeDocument/2006/relationships/slide" Target="slides/slide5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2387600"/>
          </a:xfrm>
        </p:spPr>
        <p:txBody>
          <a:bodyPr anchor="ctr"/>
          <a:lstStyle>
            <a:lvl1pPr algn="ctr">
              <a:defRPr sz="6000" cap="all" baseline="0">
                <a:solidFill>
                  <a:srgbClr val="FC86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403429"/>
            <a:ext cx="9144000" cy="1655762"/>
          </a:xfrm>
        </p:spPr>
        <p:txBody>
          <a:bodyPr/>
          <a:lstStyle>
            <a:lvl1pPr marL="0" indent="0" algn="ctr">
              <a:buNone/>
              <a:defRPr sz="2400" cap="sm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7CE18-0841-4190-84F4-5A9BFAC4138C}" type="datetimeFigureOut">
              <a:rPr lang="en-US" smtClean="0"/>
              <a:pPr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3D5FB-B80A-46A6-B7FB-D2A3BBF22C3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DA75BE9-9C68-C3B0-2190-609A41941A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44055" y="5400679"/>
            <a:ext cx="3763824" cy="1088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373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7CE18-0841-4190-84F4-5A9BFAC4138C}" type="datetimeFigureOut">
              <a:rPr lang="en-US" smtClean="0"/>
              <a:pPr/>
              <a:t>8/15/2025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3D5FB-B80A-46A6-B7FB-D2A3BBF2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047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7CE18-0841-4190-84F4-5A9BFAC4138C}" type="datetimeFigureOut">
              <a:rPr lang="en-US" smtClean="0"/>
              <a:pPr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3D5FB-B80A-46A6-B7FB-D2A3BBF2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680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7CE18-0841-4190-84F4-5A9BFAC4138C}" type="datetimeFigureOut">
              <a:rPr lang="en-US" smtClean="0"/>
              <a:pPr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3D5FB-B80A-46A6-B7FB-D2A3BBF2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829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small" baseline="0">
                <a:solidFill>
                  <a:srgbClr val="3671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tropolis" panose="000005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Metropolis" panose="00000500000000000000" pitchFamily="50" charset="0"/>
              </a:defRPr>
            </a:lvl1pPr>
            <a:lvl2pPr>
              <a:defRPr>
                <a:latin typeface="Metropolis" panose="00000500000000000000" pitchFamily="50" charset="0"/>
              </a:defRPr>
            </a:lvl2pPr>
            <a:lvl3pPr>
              <a:defRPr>
                <a:latin typeface="Metropolis" panose="00000500000000000000" pitchFamily="50" charset="0"/>
              </a:defRPr>
            </a:lvl3pPr>
            <a:lvl4pPr>
              <a:defRPr>
                <a:latin typeface="Metropolis" panose="00000500000000000000" pitchFamily="50" charset="0"/>
              </a:defRPr>
            </a:lvl4pPr>
            <a:lvl5pPr>
              <a:defRPr>
                <a:latin typeface="Metropolis" panose="00000500000000000000" pitchFamily="50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7CE18-0841-4190-84F4-5A9BFAC4138C}" type="datetimeFigureOut">
              <a:rPr lang="en-US" smtClean="0"/>
              <a:pPr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3D5FB-B80A-46A6-B7FB-D2A3BBF22C3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DD4D578-17E0-63E7-F0A7-03C36661012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37975" y="185738"/>
            <a:ext cx="2149225" cy="621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34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lang="en-US" sz="4400" kern="1200" cap="small" baseline="0" dirty="0">
                <a:solidFill>
                  <a:srgbClr val="3671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7CE18-0841-4190-84F4-5A9BFAC4138C}" type="datetimeFigureOut">
              <a:rPr lang="en-US" smtClean="0"/>
              <a:pPr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3D5FB-B80A-46A6-B7FB-D2A3BBF22C3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1250" y="5807676"/>
            <a:ext cx="2609501" cy="105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413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7CE18-0841-4190-84F4-5A9BFAC4138C}" type="datetimeFigureOut">
              <a:rPr lang="en-US" smtClean="0"/>
              <a:pPr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3D5FB-B80A-46A6-B7FB-D2A3BBF2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007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7CE18-0841-4190-84F4-5A9BFAC4138C}" type="datetimeFigureOut">
              <a:rPr lang="en-US" smtClean="0"/>
              <a:pPr/>
              <a:t>8/15/2025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3D5FB-B80A-46A6-B7FB-D2A3BBF2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919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7CE18-0841-4190-84F4-5A9BFAC4138C}" type="datetimeFigureOut">
              <a:rPr lang="en-US" smtClean="0"/>
              <a:pPr/>
              <a:t>8/15/2025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3D5FB-B80A-46A6-B7FB-D2A3BBF2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219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7CE18-0841-4190-84F4-5A9BFAC4138C}" type="datetimeFigureOut">
              <a:rPr lang="en-US" smtClean="0"/>
              <a:pPr/>
              <a:t>8/15/2025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3D5FB-B80A-46A6-B7FB-D2A3BBF2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870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7CE18-0841-4190-84F4-5A9BFAC4138C}" type="datetimeFigureOut">
              <a:rPr lang="en-US" smtClean="0"/>
              <a:pPr/>
              <a:t>8/15/2025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3D5FB-B80A-46A6-B7FB-D2A3BBF2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203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7CE18-0841-4190-84F4-5A9BFAC4138C}" type="datetimeFigureOut">
              <a:rPr lang="en-US" smtClean="0"/>
              <a:pPr/>
              <a:t>8/15/2025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3D5FB-B80A-46A6-B7FB-D2A3BBF2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224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E7CE18-0841-4190-84F4-5A9BFAC4138C}" type="datetimeFigureOut">
              <a:rPr lang="en-US" smtClean="0"/>
              <a:pPr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3D5FB-B80A-46A6-B7FB-D2A3BBF2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646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sv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6BE6A-C544-8869-E623-8E67A98B56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Metropolis" panose="00000500000000000000" pitchFamily="50" charset="0"/>
                <a:cs typeface="Segoe UI" panose="020B0502040204020203" pitchFamily="34" charset="0"/>
              </a:rPr>
              <a:t>DELETE THIS SLIDE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A267F7-9384-963D-0A77-C661495E464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dirty="0">
                <a:latin typeface="Metropolis" panose="00000500000000000000" pitchFamily="50" charset="0"/>
                <a:cs typeface="Segoe UI" panose="020B0502040204020203" pitchFamily="34" charset="0"/>
              </a:rPr>
              <a:t>MODIFY THIS PRESENTATION AS YOU SEE FIT</a:t>
            </a:r>
          </a:p>
        </p:txBody>
      </p:sp>
    </p:spTree>
    <p:extLst>
      <p:ext uri="{BB962C8B-B14F-4D97-AF65-F5344CB8AC3E}">
        <p14:creationId xmlns:p14="http://schemas.microsoft.com/office/powerpoint/2010/main" val="3405201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673925" y="299231"/>
            <a:ext cx="10716278" cy="1015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6600" b="1" cap="small" dirty="0">
                <a:solidFill>
                  <a:schemeClr val="accent1">
                    <a:lumMod val="50000"/>
                  </a:schemeClr>
                </a:solidFill>
                <a:latin typeface="Metropolis" panose="00000500000000000000" pitchFamily="50" charset="0"/>
                <a:cs typeface="Segoe UI" panose="020B0502040204020203" pitchFamily="34" charset="0"/>
              </a:rPr>
              <a:t>Town Meeting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73925" y="4826395"/>
            <a:ext cx="10716278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600" b="1" cap="small" dirty="0">
                <a:solidFill>
                  <a:schemeClr val="accent1">
                    <a:lumMod val="50000"/>
                  </a:schemeClr>
                </a:solidFill>
                <a:latin typeface="Metropolis" panose="00000500000000000000" pitchFamily="50" charset="0"/>
                <a:cs typeface="Segoe UI" panose="020B0502040204020203" pitchFamily="34" charset="0"/>
              </a:rPr>
              <a:t>Clicker Voting Instructions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3DC2951-B658-F412-8F1C-376EDABF0BC4}"/>
              </a:ext>
            </a:extLst>
          </p:cNvPr>
          <p:cNvGrpSpPr/>
          <p:nvPr/>
        </p:nvGrpSpPr>
        <p:grpSpPr>
          <a:xfrm>
            <a:off x="5172134" y="1356582"/>
            <a:ext cx="1719861" cy="3301159"/>
            <a:chOff x="5061242" y="1356582"/>
            <a:chExt cx="1719861" cy="3301159"/>
          </a:xfrm>
        </p:grpSpPr>
        <p:pic>
          <p:nvPicPr>
            <p:cNvPr id="5" name="Picture 4" descr="Graphical user interface, text, application, chat or text message&#10;&#10;Description automatically generated">
              <a:extLst>
                <a:ext uri="{FF2B5EF4-FFF2-40B4-BE49-F238E27FC236}">
                  <a16:creationId xmlns:a16="http://schemas.microsoft.com/office/drawing/2014/main" id="{4AFC3021-A7FD-4084-A9CD-4A1903214C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61242" y="1356582"/>
              <a:ext cx="1719861" cy="330115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93FF6990-978E-4721-831B-8EBC5FC8333C}"/>
                </a:ext>
              </a:extLst>
            </p:cNvPr>
            <p:cNvSpPr/>
            <p:nvPr/>
          </p:nvSpPr>
          <p:spPr>
            <a:xfrm>
              <a:off x="5313719" y="2822555"/>
              <a:ext cx="556182" cy="982128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etropolis" panose="00000500000000000000" pitchFamily="50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60821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88D4D-A233-4FB9-93FF-E40B0DBA6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427" y="87087"/>
            <a:ext cx="11012373" cy="1299028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chemeClr val="accent1">
                    <a:lumMod val="50000"/>
                  </a:schemeClr>
                </a:solidFill>
                <a:cs typeface="Segoe UI" panose="020B0502040204020203" pitchFamily="34" charset="0"/>
              </a:rPr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F5F4AA-67C1-4378-A938-027ED921F9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9314" y="1952171"/>
            <a:ext cx="11502572" cy="4594743"/>
          </a:xfrm>
        </p:spPr>
        <p:txBody>
          <a:bodyPr>
            <a:normAutofit fontScale="92500" lnSpcReduction="20000"/>
          </a:bodyPr>
          <a:lstStyle/>
          <a:p>
            <a:pPr marL="461963" indent="-461963">
              <a:lnSpc>
                <a:spcPct val="120000"/>
              </a:lnSpc>
            </a:pP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Segoe UI" panose="020B0502040204020203" pitchFamily="34" charset="0"/>
              </a:rPr>
              <a:t>This meeting will be interactive - you will be asked to vote using a wireless remote clicker that you’ve been given</a:t>
            </a:r>
          </a:p>
          <a:p>
            <a:pPr marL="461963" indent="-461963">
              <a:lnSpc>
                <a:spcPct val="120000"/>
              </a:lnSpc>
            </a:pP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Segoe UI" panose="020B0502040204020203" pitchFamily="34" charset="0"/>
              </a:rPr>
              <a:t>Please don’t take the remote with you – it doesn’t work outside of this room and has a high replacement cost</a:t>
            </a:r>
          </a:p>
          <a:p>
            <a:pPr marL="461963" indent="-461963">
              <a:lnSpc>
                <a:spcPct val="120000"/>
              </a:lnSpc>
            </a:pP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Segoe UI" panose="020B0502040204020203" pitchFamily="34" charset="0"/>
              </a:rPr>
              <a:t>Return the remotes to the designated staff collecting them</a:t>
            </a:r>
          </a:p>
        </p:txBody>
      </p:sp>
    </p:spTree>
    <p:extLst>
      <p:ext uri="{BB962C8B-B14F-4D97-AF65-F5344CB8AC3E}">
        <p14:creationId xmlns:p14="http://schemas.microsoft.com/office/powerpoint/2010/main" val="789591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5400000">
            <a:off x="1346646" y="3195019"/>
            <a:ext cx="4873733" cy="23331"/>
          </a:xfrm>
          <a:prstGeom prst="rect">
            <a:avLst/>
          </a:prstGeom>
          <a:solidFill>
            <a:srgbClr val="191919">
              <a:alpha val="12941"/>
            </a:srgbClr>
          </a:solidFill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AF3D25C-CD03-41D4-A856-31DC807F4A25}"/>
              </a:ext>
            </a:extLst>
          </p:cNvPr>
          <p:cNvGrpSpPr/>
          <p:nvPr/>
        </p:nvGrpSpPr>
        <p:grpSpPr>
          <a:xfrm>
            <a:off x="3302466" y="249381"/>
            <a:ext cx="1005840" cy="1005840"/>
            <a:chOff x="3302466" y="249381"/>
            <a:chExt cx="1005840" cy="1005840"/>
          </a:xfrm>
        </p:grpSpPr>
        <p:pic>
          <p:nvPicPr>
            <p:cNvPr id="3" name="Picture 3"/>
            <p:cNvPicPr>
              <a:picLocks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3302466" y="249381"/>
              <a:ext cx="1005840" cy="100584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3580567" y="347221"/>
              <a:ext cx="449639" cy="810161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E8376F6-9394-40F3-DF93-B7ABCDE4B186}"/>
              </a:ext>
            </a:extLst>
          </p:cNvPr>
          <p:cNvGrpSpPr/>
          <p:nvPr/>
        </p:nvGrpSpPr>
        <p:grpSpPr>
          <a:xfrm>
            <a:off x="3308248" y="3542755"/>
            <a:ext cx="979640" cy="979640"/>
            <a:chOff x="3308248" y="3527677"/>
            <a:chExt cx="979640" cy="979640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3308248" y="3527677"/>
              <a:ext cx="979640" cy="979640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3537630" y="3757059"/>
              <a:ext cx="520877" cy="520877"/>
            </a:xfrm>
            <a:prstGeom prst="rect">
              <a:avLst/>
            </a:prstGeom>
          </p:spPr>
        </p:pic>
      </p:grpSp>
      <p:sp>
        <p:nvSpPr>
          <p:cNvPr id="11" name="TextBox 11"/>
          <p:cNvSpPr txBox="1"/>
          <p:nvPr/>
        </p:nvSpPr>
        <p:spPr>
          <a:xfrm>
            <a:off x="604746" y="249382"/>
            <a:ext cx="1661993" cy="6204306"/>
          </a:xfrm>
          <a:prstGeom prst="rect">
            <a:avLst/>
          </a:prstGeom>
        </p:spPr>
        <p:txBody>
          <a:bodyPr vert="vert270" wrap="square" lIns="0" tIns="0" rIns="0" bIns="0" rtlCol="0" anchor="t">
            <a:spAutoFit/>
          </a:bodyPr>
          <a:lstStyle/>
          <a:p>
            <a:pPr algn="ctr"/>
            <a:r>
              <a:rPr lang="en-US" sz="5400" b="1" spc="134" dirty="0">
                <a:solidFill>
                  <a:schemeClr val="accent1">
                    <a:lumMod val="50000"/>
                  </a:schemeClr>
                </a:solidFill>
                <a:latin typeface="Metropolis" panose="00000500000000000000" pitchFamily="50" charset="0"/>
                <a:cs typeface="Segoe UI" panose="020B0502040204020203" pitchFamily="34" charset="0"/>
              </a:rPr>
              <a:t>ELECTRONIC VOTING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481145" y="429136"/>
            <a:ext cx="7186831" cy="6463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100" dirty="0">
                <a:solidFill>
                  <a:srgbClr val="191919"/>
                </a:solidFill>
                <a:latin typeface="Metropolis" panose="00000500000000000000" pitchFamily="50" charset="0"/>
                <a:cs typeface="Segoe UI" panose="020B0502040204020203" pitchFamily="34" charset="0"/>
              </a:rPr>
              <a:t>Each registered voter has received a (randomly assigned) voting device upon check-in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481146" y="2045974"/>
            <a:ext cx="7186830" cy="9694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100" dirty="0">
                <a:solidFill>
                  <a:srgbClr val="191919"/>
                </a:solidFill>
                <a:latin typeface="Metropolis" panose="00000500000000000000" pitchFamily="50" charset="0"/>
                <a:cs typeface="Segoe UI" panose="020B0502040204020203" pitchFamily="34" charset="0"/>
              </a:rPr>
              <a:t>These devices use reliable radio frequency and are secure.</a:t>
            </a:r>
            <a:br>
              <a:rPr lang="en-US" sz="2100" dirty="0">
                <a:solidFill>
                  <a:srgbClr val="191919"/>
                </a:solidFill>
                <a:latin typeface="Metropolis" panose="00000500000000000000" pitchFamily="50" charset="0"/>
                <a:cs typeface="Segoe UI" panose="020B0502040204020203" pitchFamily="34" charset="0"/>
              </a:rPr>
            </a:br>
            <a:r>
              <a:rPr lang="en-US" sz="2100" b="1" dirty="0">
                <a:solidFill>
                  <a:srgbClr val="191919"/>
                </a:solidFill>
                <a:latin typeface="Metropolis" panose="00000500000000000000" pitchFamily="50" charset="0"/>
                <a:cs typeface="Segoe UI" panose="020B0502040204020203" pitchFamily="34" charset="0"/>
              </a:rPr>
              <a:t>NO INTERNET IS USED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481145" y="3540229"/>
            <a:ext cx="7186831" cy="9846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100" dirty="0">
                <a:solidFill>
                  <a:srgbClr val="191919"/>
                </a:solidFill>
                <a:latin typeface="Metropolis" panose="00000500000000000000" pitchFamily="50" charset="0"/>
                <a:cs typeface="Segoe UI" panose="020B0502040204020203" pitchFamily="34" charset="0"/>
              </a:rPr>
              <a:t>If you leave your seat for any reason, return your voting clicker to a designated staff member, and it will be given back to you upon your return.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481145" y="5140763"/>
            <a:ext cx="7186831" cy="13129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100" dirty="0">
                <a:solidFill>
                  <a:srgbClr val="191919"/>
                </a:solidFill>
                <a:latin typeface="Metropolis" panose="00000500000000000000" pitchFamily="50" charset="0"/>
                <a:cs typeface="Segoe UI" panose="020B0502040204020203" pitchFamily="34" charset="0"/>
              </a:rPr>
              <a:t>When the Town Meeting has concluded, all voting devices must be given to a staff member positioned at the exits. Please do not leave with the voting devices. They do not work outside of this room.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305358" y="1876428"/>
            <a:ext cx="985422" cy="985422"/>
          </a:xfrm>
          <a:prstGeom prst="rect">
            <a:avLst/>
          </a:prstGeom>
        </p:spPr>
      </p:pic>
      <p:pic>
        <p:nvPicPr>
          <p:cNvPr id="1026" name="Picture 2" descr="Signal 3 Icon - Free Icons">
            <a:extLst>
              <a:ext uri="{FF2B5EF4-FFF2-40B4-BE49-F238E27FC236}">
                <a16:creationId xmlns:a16="http://schemas.microsoft.com/office/drawing/2014/main" id="{6CFA5C3A-473A-C5AD-3F1A-F71DAF83BE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7978" y="1908267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87C0FF15-5A6E-088C-01E9-C22D63C59C10}"/>
              </a:ext>
            </a:extLst>
          </p:cNvPr>
          <p:cNvGrpSpPr/>
          <p:nvPr/>
        </p:nvGrpSpPr>
        <p:grpSpPr>
          <a:xfrm>
            <a:off x="3308248" y="5304514"/>
            <a:ext cx="985422" cy="985422"/>
            <a:chOff x="3308248" y="5304514"/>
            <a:chExt cx="985422" cy="985422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3308248" y="5304514"/>
              <a:ext cx="985422" cy="985422"/>
            </a:xfrm>
            <a:prstGeom prst="rect">
              <a:avLst/>
            </a:prstGeom>
          </p:spPr>
        </p:pic>
        <p:pic>
          <p:nvPicPr>
            <p:cNvPr id="1028" name="Picture 4" descr="Exit Sign - Free security icons">
              <a:extLst>
                <a:ext uri="{FF2B5EF4-FFF2-40B4-BE49-F238E27FC236}">
                  <a16:creationId xmlns:a16="http://schemas.microsoft.com/office/drawing/2014/main" id="{39B09DD0-CBC0-D239-9792-8FDB383357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67203" y="5463469"/>
              <a:ext cx="667512" cy="6675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540150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0" y="413658"/>
            <a:ext cx="7612083" cy="855024"/>
          </a:xfrm>
        </p:spPr>
        <p:txBody>
          <a:bodyPr>
            <a:noAutofit/>
          </a:bodyPr>
          <a:lstStyle/>
          <a:p>
            <a:pPr marL="457200">
              <a:lnSpc>
                <a:spcPct val="100000"/>
              </a:lnSpc>
            </a:pPr>
            <a:r>
              <a:rPr lang="en-US" sz="5400" b="1" cap="all" dirty="0">
                <a:solidFill>
                  <a:schemeClr val="accent1">
                    <a:lumMod val="50000"/>
                  </a:schemeClr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HOW TO VOTE</a:t>
            </a:r>
            <a:endParaRPr lang="en-US" sz="5400" cap="all" dirty="0">
              <a:solidFill>
                <a:schemeClr val="accent1">
                  <a:lumMod val="50000"/>
                </a:schemeClr>
              </a:solidFill>
              <a:cs typeface="Segoe UI" panose="020B0502040204020203" pitchFamily="34" charset="0"/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>
          <a:xfrm>
            <a:off x="213755" y="1690687"/>
            <a:ext cx="8236528" cy="5091897"/>
          </a:xfrm>
        </p:spPr>
        <p:txBody>
          <a:bodyPr>
            <a:normAutofit fontScale="92500" lnSpcReduction="20000"/>
          </a:bodyPr>
          <a:lstStyle/>
          <a:p>
            <a:pPr marL="914400" indent="-457200">
              <a:lnSpc>
                <a:spcPct val="110000"/>
              </a:lnSpc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egoe UI" panose="020B0502040204020203" pitchFamily="34" charset="0"/>
                <a:cs typeface="Segoe UI" panose="020B0502040204020203" pitchFamily="34" charset="0"/>
              </a:rPr>
              <a:t>Moderator will declare Open Vote and the Close of Vote</a:t>
            </a:r>
          </a:p>
          <a:p>
            <a:pPr marL="914400" indent="-457200">
              <a:lnSpc>
                <a:spcPct val="110000"/>
              </a:lnSpc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egoe UI" panose="020B0502040204020203" pitchFamily="34" charset="0"/>
                <a:cs typeface="Segoe UI" panose="020B0502040204020203" pitchFamily="34" charset="0"/>
              </a:rPr>
              <a:t>To respond, simply press the button on the keypad that matches your desired answer:</a:t>
            </a:r>
          </a:p>
          <a:p>
            <a:pPr marL="914400" indent="-457200">
              <a:lnSpc>
                <a:spcPct val="110000"/>
              </a:lnSpc>
              <a:buNone/>
            </a:pP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egoe UI" panose="020B0502040204020203" pitchFamily="34" charset="0"/>
                <a:cs typeface="Segoe UI" panose="020B0502040204020203" pitchFamily="34" charset="0"/>
              </a:rPr>
              <a:t>	1A = YES</a:t>
            </a:r>
          </a:p>
          <a:p>
            <a:pPr marL="914400" indent="-457200">
              <a:lnSpc>
                <a:spcPct val="110000"/>
              </a:lnSpc>
              <a:buNone/>
            </a:pP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egoe UI" panose="020B0502040204020203" pitchFamily="34" charset="0"/>
                <a:cs typeface="Segoe UI" panose="020B0502040204020203" pitchFamily="34" charset="0"/>
              </a:rPr>
              <a:t>	2B = NO</a:t>
            </a:r>
          </a:p>
          <a:p>
            <a:pPr marL="914400" indent="-457200">
              <a:lnSpc>
                <a:spcPct val="110000"/>
              </a:lnSpc>
              <a:buNone/>
            </a:pP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egoe UI" panose="020B0502040204020203" pitchFamily="34" charset="0"/>
                <a:cs typeface="Segoe UI" panose="020B0502040204020203" pitchFamily="34" charset="0"/>
              </a:rPr>
              <a:t>	3C = ABSTAIN (if applicable)</a:t>
            </a:r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41268" y="368136"/>
            <a:ext cx="6896354" cy="64516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" name="SessionQuestionData" descr="&lt;?xml version=&quot;1.0&quot;?&gt;&lt;AllQuestions /&gt;" hidden="1"/>
          <p:cNvSpPr txBox="1"/>
          <p:nvPr/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  <p:sp>
        <p:nvSpPr>
          <p:cNvPr id="19" name="SessionAnswerData" descr="&lt;?xml version=&quot;1.0&quot;?&gt;&lt;AllAnswers /&gt;" hidden="1"/>
          <p:cNvSpPr txBox="1"/>
          <p:nvPr/>
        </p:nvSpPr>
        <p:spPr>
          <a:xfrm>
            <a:off x="1270000" y="0"/>
            <a:ext cx="0" cy="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  <p:sp>
        <p:nvSpPr>
          <p:cNvPr id="20" name="SessionResponseData" hidden="1"/>
          <p:cNvSpPr txBox="1"/>
          <p:nvPr/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  <p:sp>
        <p:nvSpPr>
          <p:cNvPr id="21" name="SessionPresentationSettingsData" descr="&lt;?xml version=&quot;1.0&quot;?&gt;&lt;Settings&gt;&lt;answerBulletFormat&gt;Numeric&lt;/answerBulletFormat&gt;&lt;pointsToClock&gt;&lt;/pointsToClock&gt;&lt;answerNowAutoInsert&gt;No&lt;/answerNowAutoInsert&gt;&lt;answerNowStyle&gt;Explosion&lt;/answerNowStyle&gt;&lt;answerNowText&gt;Answer Now&lt;/answerNowText&gt;&lt;chartColors&gt;User Defined&lt;/chartColors&gt;&lt;chartType&gt;Horizontal&lt;/chartType&gt;&lt;correctAnswerIndicator&gt;Checkmark&lt;/correctAnswerIndicator&gt;&lt;countdownAutoInsert&gt;Yes&lt;/countdownAutoInsert&gt;&lt;countdownSeconds&gt;10&lt;/countdownSeconds&gt;&lt;countdownSound&gt;TicToc.wav&lt;/countdownSound&gt;&lt;countdownStyle&gt;Stopwatch&lt;/countdownStyle&gt;&lt;gridAutoInsert&gt;No&lt;/gridAutoInsert&gt;&lt;gridFillStyle&gt;Answered&lt;/gridFillStyle&gt;&lt;gridFillColor&gt;255,255,0&lt;/gridFillColor&gt;&lt;ChartModel&gt;3D&lt;/ChartModel&gt;&lt;SimulatedVoteCount&gt;50&lt;/SimulatedVoteCount&gt;&lt;gridColor&gt;176,216,255&lt;/gridColor&gt;&lt;gridAlternateColor&gt;62,158,255&lt;/gridAlternateColor&gt;&lt;gridIncorrectColor&gt;&lt;/gridIncorrectColor&gt;&lt;gridOpacity&gt;100%&lt;/gridOpacity&gt;&lt;gridTextStyle&gt;Keypad #&lt;/gridTextStyle&gt;&lt;inputSource&gt;Response Devices&lt;/inputSource&gt;&lt;userpreferredinputSource&gt;&lt;/userpreferredinputSource&gt;&lt;multipleResponseDivisor&gt;# of Responses&lt;/multipleResponseDivisor&gt;&lt;participantsLeaderBoard&gt;5&lt;/participantsLeaderBoard&gt;&lt;percentageDecimalPlaces&gt;0&lt;/percentageDecimalPlaces&gt;&lt;responseCounterAutoInsert&gt;Yes&lt;/responseCounterAutoInsert&gt;&lt;responseCounterStyle&gt;Circle&lt;/responseCounterStyle&gt;&lt;responseCounterTextColor&gt;0,0,0&lt;/responseCounterTextColor&gt;&lt;responseCounterFillColor&gt;79,129,189&lt;/responseCounterFillColor&gt;&lt;responseCounterBorderColor&gt;56,93,138&lt;/responseCounterBorderColor&gt;&lt;responseCounterDisplayValue&gt;# of Votes Received&lt;/responseCounterDisplayValue&gt;&lt;insertObjectUsingColor&gt;Blue&lt;/insertObjectUsingColor&gt;&lt;showResults&gt;Yes&lt;/showResults&gt;&lt;teamColors&gt;User Defined&lt;/teamColors&gt;&lt;teamIdentificationType&gt;None&lt;/teamIdentificationType&gt;&lt;teamScoringType&gt;Voting pads only&lt;/teamScoringType&gt;&lt;teamScoringDecimalPlaces&gt;1&lt;/teamScoringDecimalPlaces&gt;&lt;teamIdentificationItem&gt;&lt;/teamIdentificationItem&gt;&lt;teamsLeaderBoard&gt;5&lt;/teamsLeaderBoard&gt;&lt;teamName1&gt;&lt;/teamName1&gt;&lt;teamName2&gt;&lt;/teamName2&gt;&lt;teamName3&gt;&lt;/teamName3&gt;&lt;teamName4&gt;&lt;/teamName4&gt;&lt;teamName5&gt;&lt;/teamName5&gt;&lt;teamName6&gt;&lt;/teamName6&gt;&lt;teamName7&gt;&lt;/teamName7&gt;&lt;teamName8&gt;&lt;/teamName8&gt;&lt;teamName9&gt;&lt;/teamName9&gt;&lt;teamName10&gt;&lt;/teamName10&gt;&lt;showControlBar&gt;Slides with EZ-ELECTIONS Objects&lt;/showControlBar&gt;&lt;defaultCorrectPointValue&gt;100&lt;/defaultCorrectPointValue&gt;&lt;defaultIncorrectPointValue&gt;0&lt;/defaultIncorrectPointValue&gt;&lt;chartColor1&gt;187,224,227&lt;/chartColor1&gt;&lt;chartColor2&gt;51,51,153&lt;/chartColor2&gt;&lt;chartColor3&gt;0,153,153&lt;/chartColor3&gt;&lt;chartColor4&gt;153,204,0&lt;/chartColor4&gt;&lt;chartColor5&gt;128,128,128&lt;/chartColor5&gt;&lt;chartColor6&gt;0,0,0&lt;/chartColor6&gt;&lt;chartColor7&gt;0,102,204&lt;/chartColor7&gt;&lt;chartColor8&gt;204,204,255&lt;/chartColor8&gt;&lt;chartColor9&gt;255,0,0&lt;/chartColor9&gt;&lt;chartColor10&gt;255,255,0&lt;/chartColor10&gt;&lt;teamColor1&gt;187,224,227&lt;/teamColor1&gt;&lt;teamColor2&gt;51,51,153&lt;/teamColor2&gt;&lt;teamColor3&gt;0,153,153&lt;/teamColor3&gt;&lt;teamColor4&gt;153,204,0&lt;/teamColor4&gt;&lt;teamColor5&gt;128,128,128&lt;/teamColor5&gt;&lt;teamColor6&gt;0,0,0&lt;/teamColor6&gt;&lt;teamColor7&gt;0,102,204&lt;/teamColor7&gt;&lt;teamColor8&gt;204,204,255&lt;/teamColor8&gt;&lt;teamColor9&gt;255,0,0&lt;/teamColor9&gt;&lt;teamColor10&gt;255,255,0&lt;/teamColor10&gt;&lt;displayAnswerImagesDuringVote&gt;Yes&lt;/displayAnswerImagesDuringVote&gt;&lt;displayAnswerImagesWithResponses&gt;Yes&lt;/displayAnswerImagesWithResponses&gt;&lt;displayAnswerTextDuringVote&gt;Yes&lt;/displayAnswerTextDuringVote&gt;&lt;displayAnswerTextWithResponses&gt;Yes&lt;/displayAnswerTextWithResponses&gt;&lt;questionSlideID&gt;&lt;/questionSlideID&gt;&lt;controlBarState&gt;Expanded&lt;/controlBarState&gt;&lt;isGridColorKnownColor&gt;No&lt;/isGridColorKnownColor&gt;&lt;gridColorName&gt;255,255,0&lt;/gridColorName&gt;&lt;AutoRec&gt;&lt;/AutoRec&gt;&lt;AutoRecTimeIntrvl&gt;&lt;/AutoRecTimeIntrvl&gt;&lt;chartVotesView&gt;Percentage&lt;/chartVotesView&gt;&lt;chartLabelsColor&gt;0,0,0&lt;/chartLabelsColor&gt;&lt;isChartLabelColorKnownColor&gt;&lt;/isChartLabelColorKnownColor&gt;&lt;chartLabelColorName&gt;&lt;/chartLabelColorName&gt;&lt;chartXAxisLabelType&gt;Full Text&lt;/chartXAxisLabelType&gt;&lt;controlBarPosition&gt;Top Left&lt;/controlBarPosition&gt;&lt;/Settings&gt;" hidden="1"/>
          <p:cNvSpPr txBox="1"/>
          <p:nvPr/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  <p:pic>
        <p:nvPicPr>
          <p:cNvPr id="3" name="Picture 2" descr="A close up of a phone&#10;&#10;Description automatically generated">
            <a:extLst>
              <a:ext uri="{FF2B5EF4-FFF2-40B4-BE49-F238E27FC236}">
                <a16:creationId xmlns:a16="http://schemas.microsoft.com/office/drawing/2014/main" id="{54912B7D-287C-4A6F-B665-5ED42C2E70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2662" y="1072323"/>
            <a:ext cx="2979115" cy="548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12DB5EC-6691-44F9-8190-F45912AD05AD}"/>
              </a:ext>
            </a:extLst>
          </p:cNvPr>
          <p:cNvSpPr/>
          <p:nvPr/>
        </p:nvSpPr>
        <p:spPr>
          <a:xfrm>
            <a:off x="9141300" y="3466361"/>
            <a:ext cx="1027416" cy="16853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1470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0B1EB1-47A8-542E-BA01-896D160D4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8F2D17F-DF7D-0EC1-9042-3710AB595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3658"/>
            <a:ext cx="7612083" cy="855024"/>
          </a:xfrm>
        </p:spPr>
        <p:txBody>
          <a:bodyPr>
            <a:noAutofit/>
          </a:bodyPr>
          <a:lstStyle/>
          <a:p>
            <a:pPr marL="457200">
              <a:lnSpc>
                <a:spcPct val="100000"/>
              </a:lnSpc>
            </a:pPr>
            <a:r>
              <a:rPr lang="en-US" sz="5400" b="1" cap="all" dirty="0">
                <a:solidFill>
                  <a:schemeClr val="accent1">
                    <a:lumMod val="50000"/>
                  </a:schemeClr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HOW TO VOTE</a:t>
            </a:r>
            <a:endParaRPr lang="en-US" sz="5400" cap="all" dirty="0">
              <a:solidFill>
                <a:schemeClr val="accent1">
                  <a:lumMod val="50000"/>
                </a:schemeClr>
              </a:solidFill>
              <a:cs typeface="Segoe UI" panose="020B0502040204020203" pitchFamily="34" charset="0"/>
            </a:endParaRP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5126944A-2072-785D-2B0A-05AC2CA983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755" y="1690687"/>
            <a:ext cx="8236528" cy="5091897"/>
          </a:xfrm>
        </p:spPr>
        <p:txBody>
          <a:bodyPr>
            <a:normAutofit/>
          </a:bodyPr>
          <a:lstStyle/>
          <a:p>
            <a:pPr marL="914400" indent="-457200">
              <a:lnSpc>
                <a:spcPct val="110000"/>
              </a:lnSpc>
            </a:pPr>
            <a:r>
              <a:rPr lang="en-US" sz="3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egoe UI" panose="020B0502040204020203" pitchFamily="34" charset="0"/>
                <a:cs typeface="Segoe UI" panose="020B0502040204020203" pitchFamily="34" charset="0"/>
              </a:rPr>
              <a:t>Vote will be submitted/sent automatically.</a:t>
            </a:r>
          </a:p>
          <a:p>
            <a:pPr marL="914400" indent="-457200">
              <a:lnSpc>
                <a:spcPct val="110000"/>
              </a:lnSpc>
            </a:pPr>
            <a:r>
              <a:rPr lang="en-US" sz="3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egoe UI" panose="020B0502040204020203" pitchFamily="34" charset="0"/>
                <a:cs typeface="Segoe UI" panose="020B0502040204020203" pitchFamily="34" charset="0"/>
              </a:rPr>
              <a:t>You can change your mind (vote again) while the vote is open. Only the last vote is counted.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9C26F42B-7E1C-0BC0-B00B-32FABD8F50C3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52EDD2B-8E32-62DD-39AD-C9F4DC9EE31E}"/>
              </a:ext>
            </a:extLst>
          </p:cNvPr>
          <p:cNvSpPr txBox="1">
            <a:spLocks/>
          </p:cNvSpPr>
          <p:nvPr/>
        </p:nvSpPr>
        <p:spPr>
          <a:xfrm>
            <a:off x="641268" y="368136"/>
            <a:ext cx="6896354" cy="64516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" name="SessionQuestionData" descr="&lt;?xml version=&quot;1.0&quot;?&gt;&lt;AllQuestions /&gt;" hidden="1">
            <a:extLst>
              <a:ext uri="{FF2B5EF4-FFF2-40B4-BE49-F238E27FC236}">
                <a16:creationId xmlns:a16="http://schemas.microsoft.com/office/drawing/2014/main" id="{16DEF648-DDE5-1B00-7DEE-A110DB7B8E18}"/>
              </a:ext>
            </a:extLst>
          </p:cNvPr>
          <p:cNvSpPr txBox="1"/>
          <p:nvPr/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  <p:sp>
        <p:nvSpPr>
          <p:cNvPr id="19" name="SessionAnswerData" descr="&lt;?xml version=&quot;1.0&quot;?&gt;&lt;AllAnswers /&gt;" hidden="1">
            <a:extLst>
              <a:ext uri="{FF2B5EF4-FFF2-40B4-BE49-F238E27FC236}">
                <a16:creationId xmlns:a16="http://schemas.microsoft.com/office/drawing/2014/main" id="{B8B0B2BA-0F8B-A74A-1E84-D8F234FD49AB}"/>
              </a:ext>
            </a:extLst>
          </p:cNvPr>
          <p:cNvSpPr txBox="1"/>
          <p:nvPr/>
        </p:nvSpPr>
        <p:spPr>
          <a:xfrm>
            <a:off x="1270000" y="0"/>
            <a:ext cx="0" cy="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  <p:sp>
        <p:nvSpPr>
          <p:cNvPr id="20" name="SessionResponseData" hidden="1">
            <a:extLst>
              <a:ext uri="{FF2B5EF4-FFF2-40B4-BE49-F238E27FC236}">
                <a16:creationId xmlns:a16="http://schemas.microsoft.com/office/drawing/2014/main" id="{AED740B3-5C6E-9D26-EE9B-7EF6D04BA820}"/>
              </a:ext>
            </a:extLst>
          </p:cNvPr>
          <p:cNvSpPr txBox="1"/>
          <p:nvPr/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  <p:sp>
        <p:nvSpPr>
          <p:cNvPr id="21" name="SessionPresentationSettingsData" descr="&lt;?xml version=&quot;1.0&quot;?&gt;&lt;Settings&gt;&lt;answerBulletFormat&gt;Numeric&lt;/answerBulletFormat&gt;&lt;pointsToClock&gt;&lt;/pointsToClock&gt;&lt;answerNowAutoInsert&gt;No&lt;/answerNowAutoInsert&gt;&lt;answerNowStyle&gt;Explosion&lt;/answerNowStyle&gt;&lt;answerNowText&gt;Answer Now&lt;/answerNowText&gt;&lt;chartColors&gt;User Defined&lt;/chartColors&gt;&lt;chartType&gt;Horizontal&lt;/chartType&gt;&lt;correctAnswerIndicator&gt;Checkmark&lt;/correctAnswerIndicator&gt;&lt;countdownAutoInsert&gt;Yes&lt;/countdownAutoInsert&gt;&lt;countdownSeconds&gt;10&lt;/countdownSeconds&gt;&lt;countdownSound&gt;TicToc.wav&lt;/countdownSound&gt;&lt;countdownStyle&gt;Stopwatch&lt;/countdownStyle&gt;&lt;gridAutoInsert&gt;No&lt;/gridAutoInsert&gt;&lt;gridFillStyle&gt;Answered&lt;/gridFillStyle&gt;&lt;gridFillColor&gt;255,255,0&lt;/gridFillColor&gt;&lt;ChartModel&gt;3D&lt;/ChartModel&gt;&lt;SimulatedVoteCount&gt;50&lt;/SimulatedVoteCount&gt;&lt;gridColor&gt;176,216,255&lt;/gridColor&gt;&lt;gridAlternateColor&gt;62,158,255&lt;/gridAlternateColor&gt;&lt;gridIncorrectColor&gt;&lt;/gridIncorrectColor&gt;&lt;gridOpacity&gt;100%&lt;/gridOpacity&gt;&lt;gridTextStyle&gt;Keypad #&lt;/gridTextStyle&gt;&lt;inputSource&gt;Response Devices&lt;/inputSource&gt;&lt;userpreferredinputSource&gt;&lt;/userpreferredinputSource&gt;&lt;multipleResponseDivisor&gt;# of Responses&lt;/multipleResponseDivisor&gt;&lt;participantsLeaderBoard&gt;5&lt;/participantsLeaderBoard&gt;&lt;percentageDecimalPlaces&gt;0&lt;/percentageDecimalPlaces&gt;&lt;responseCounterAutoInsert&gt;Yes&lt;/responseCounterAutoInsert&gt;&lt;responseCounterStyle&gt;Circle&lt;/responseCounterStyle&gt;&lt;responseCounterTextColor&gt;0,0,0&lt;/responseCounterTextColor&gt;&lt;responseCounterFillColor&gt;79,129,189&lt;/responseCounterFillColor&gt;&lt;responseCounterBorderColor&gt;56,93,138&lt;/responseCounterBorderColor&gt;&lt;responseCounterDisplayValue&gt;# of Votes Received&lt;/responseCounterDisplayValue&gt;&lt;insertObjectUsingColor&gt;Blue&lt;/insertObjectUsingColor&gt;&lt;showResults&gt;Yes&lt;/showResults&gt;&lt;teamColors&gt;User Defined&lt;/teamColors&gt;&lt;teamIdentificationType&gt;None&lt;/teamIdentificationType&gt;&lt;teamScoringType&gt;Voting pads only&lt;/teamScoringType&gt;&lt;teamScoringDecimalPlaces&gt;1&lt;/teamScoringDecimalPlaces&gt;&lt;teamIdentificationItem&gt;&lt;/teamIdentificationItem&gt;&lt;teamsLeaderBoard&gt;5&lt;/teamsLeaderBoard&gt;&lt;teamName1&gt;&lt;/teamName1&gt;&lt;teamName2&gt;&lt;/teamName2&gt;&lt;teamName3&gt;&lt;/teamName3&gt;&lt;teamName4&gt;&lt;/teamName4&gt;&lt;teamName5&gt;&lt;/teamName5&gt;&lt;teamName6&gt;&lt;/teamName6&gt;&lt;teamName7&gt;&lt;/teamName7&gt;&lt;teamName8&gt;&lt;/teamName8&gt;&lt;teamName9&gt;&lt;/teamName9&gt;&lt;teamName10&gt;&lt;/teamName10&gt;&lt;showControlBar&gt;Slides with EZ-ELECTIONS Objects&lt;/showControlBar&gt;&lt;defaultCorrectPointValue&gt;100&lt;/defaultCorrectPointValue&gt;&lt;defaultIncorrectPointValue&gt;0&lt;/defaultIncorrectPointValue&gt;&lt;chartColor1&gt;187,224,227&lt;/chartColor1&gt;&lt;chartColor2&gt;51,51,153&lt;/chartColor2&gt;&lt;chartColor3&gt;0,153,153&lt;/chartColor3&gt;&lt;chartColor4&gt;153,204,0&lt;/chartColor4&gt;&lt;chartColor5&gt;128,128,128&lt;/chartColor5&gt;&lt;chartColor6&gt;0,0,0&lt;/chartColor6&gt;&lt;chartColor7&gt;0,102,204&lt;/chartColor7&gt;&lt;chartColor8&gt;204,204,255&lt;/chartColor8&gt;&lt;chartColor9&gt;255,0,0&lt;/chartColor9&gt;&lt;chartColor10&gt;255,255,0&lt;/chartColor10&gt;&lt;teamColor1&gt;187,224,227&lt;/teamColor1&gt;&lt;teamColor2&gt;51,51,153&lt;/teamColor2&gt;&lt;teamColor3&gt;0,153,153&lt;/teamColor3&gt;&lt;teamColor4&gt;153,204,0&lt;/teamColor4&gt;&lt;teamColor5&gt;128,128,128&lt;/teamColor5&gt;&lt;teamColor6&gt;0,0,0&lt;/teamColor6&gt;&lt;teamColor7&gt;0,102,204&lt;/teamColor7&gt;&lt;teamColor8&gt;204,204,255&lt;/teamColor8&gt;&lt;teamColor9&gt;255,0,0&lt;/teamColor9&gt;&lt;teamColor10&gt;255,255,0&lt;/teamColor10&gt;&lt;displayAnswerImagesDuringVote&gt;Yes&lt;/displayAnswerImagesDuringVote&gt;&lt;displayAnswerImagesWithResponses&gt;Yes&lt;/displayAnswerImagesWithResponses&gt;&lt;displayAnswerTextDuringVote&gt;Yes&lt;/displayAnswerTextDuringVote&gt;&lt;displayAnswerTextWithResponses&gt;Yes&lt;/displayAnswerTextWithResponses&gt;&lt;questionSlideID&gt;&lt;/questionSlideID&gt;&lt;controlBarState&gt;Expanded&lt;/controlBarState&gt;&lt;isGridColorKnownColor&gt;No&lt;/isGridColorKnownColor&gt;&lt;gridColorName&gt;255,255,0&lt;/gridColorName&gt;&lt;AutoRec&gt;&lt;/AutoRec&gt;&lt;AutoRecTimeIntrvl&gt;&lt;/AutoRecTimeIntrvl&gt;&lt;chartVotesView&gt;Percentage&lt;/chartVotesView&gt;&lt;chartLabelsColor&gt;0,0,0&lt;/chartLabelsColor&gt;&lt;isChartLabelColorKnownColor&gt;&lt;/isChartLabelColorKnownColor&gt;&lt;chartLabelColorName&gt;&lt;/chartLabelColorName&gt;&lt;chartXAxisLabelType&gt;Full Text&lt;/chartXAxisLabelType&gt;&lt;controlBarPosition&gt;Top Left&lt;/controlBarPosition&gt;&lt;/Settings&gt;" hidden="1">
            <a:extLst>
              <a:ext uri="{FF2B5EF4-FFF2-40B4-BE49-F238E27FC236}">
                <a16:creationId xmlns:a16="http://schemas.microsoft.com/office/drawing/2014/main" id="{D2EA0D78-C520-63FF-D49C-86E5B6C8F3C4}"/>
              </a:ext>
            </a:extLst>
          </p:cNvPr>
          <p:cNvSpPr txBox="1"/>
          <p:nvPr/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  <p:pic>
        <p:nvPicPr>
          <p:cNvPr id="3" name="Picture 2" descr="A close up of a phone&#10;&#10;Description automatically generated">
            <a:extLst>
              <a:ext uri="{FF2B5EF4-FFF2-40B4-BE49-F238E27FC236}">
                <a16:creationId xmlns:a16="http://schemas.microsoft.com/office/drawing/2014/main" id="{9CE54350-D712-C884-5EA7-B744988C08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2662" y="1072323"/>
            <a:ext cx="2979115" cy="548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5F071A9-2661-0F03-5747-9903EC929AE9}"/>
              </a:ext>
            </a:extLst>
          </p:cNvPr>
          <p:cNvSpPr/>
          <p:nvPr/>
        </p:nvSpPr>
        <p:spPr>
          <a:xfrm>
            <a:off x="9141300" y="3466361"/>
            <a:ext cx="1027416" cy="16853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1262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-1" y="362858"/>
            <a:ext cx="9339943" cy="1226456"/>
          </a:xfrm>
        </p:spPr>
        <p:txBody>
          <a:bodyPr>
            <a:noAutofit/>
          </a:bodyPr>
          <a:lstStyle/>
          <a:p>
            <a:pPr marL="457200">
              <a:lnSpc>
                <a:spcPct val="100000"/>
              </a:lnSpc>
            </a:pPr>
            <a:r>
              <a:rPr lang="en-US" sz="5400" b="1" cap="all" dirty="0">
                <a:solidFill>
                  <a:schemeClr val="accent1">
                    <a:lumMod val="50000"/>
                  </a:schemeClr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WHEN IS the VOTE COUNTED?</a:t>
            </a:r>
            <a:endParaRPr lang="en-US" sz="5400" cap="all" dirty="0">
              <a:solidFill>
                <a:schemeClr val="accent1">
                  <a:lumMod val="50000"/>
                </a:schemeClr>
              </a:solidFill>
              <a:cs typeface="Segoe UI" panose="020B0502040204020203" pitchFamily="34" charset="0"/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>
          <a:xfrm>
            <a:off x="213755" y="2143760"/>
            <a:ext cx="8236528" cy="4638825"/>
          </a:xfrm>
        </p:spPr>
        <p:txBody>
          <a:bodyPr>
            <a:normAutofit lnSpcReduction="10000"/>
          </a:bodyPr>
          <a:lstStyle/>
          <a:p>
            <a:pPr marL="914400" indent="-457200">
              <a:lnSpc>
                <a:spcPct val="110000"/>
              </a:lnSpc>
            </a:pP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egoe UI" panose="020B0502040204020203" pitchFamily="34" charset="0"/>
                <a:cs typeface="Segoe UI" panose="020B0502040204020203" pitchFamily="34" charset="0"/>
              </a:rPr>
              <a:t>Only respond when the vote is open</a:t>
            </a:r>
          </a:p>
          <a:p>
            <a:pPr marL="914400" indent="-457200">
              <a:lnSpc>
                <a:spcPct val="110000"/>
              </a:lnSpc>
            </a:pP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egoe UI" panose="020B0502040204020203" pitchFamily="34" charset="0"/>
                <a:cs typeface="Segoe UI" panose="020B0502040204020203" pitchFamily="34" charset="0"/>
              </a:rPr>
              <a:t>“OK” will appear on your keypad display, confirming receipt of the vote</a:t>
            </a:r>
          </a:p>
          <a:p>
            <a:pPr marL="1371600" lvl="1" indent="-457200">
              <a:lnSpc>
                <a:spcPct val="110000"/>
              </a:lnSpc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Segoe UI" panose="020B0502040204020203" pitchFamily="34" charset="0"/>
              </a:rPr>
              <a:t>Be patient. This may take a while, especially in meetings with over 500 people</a:t>
            </a:r>
          </a:p>
          <a:p>
            <a:pPr marL="914400" indent="-457200">
              <a:lnSpc>
                <a:spcPct val="110000"/>
              </a:lnSpc>
            </a:pP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Segoe UI" panose="020B0502040204020203" pitchFamily="34" charset="0"/>
              </a:rPr>
              <a:t>Recorded results will appear on large overhead screen</a:t>
            </a:r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41268" y="368136"/>
            <a:ext cx="6896354" cy="64516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" name="SessionQuestionData" descr="&lt;?xml version=&quot;1.0&quot;?&gt;&lt;AllQuestions /&gt;" hidden="1"/>
          <p:cNvSpPr txBox="1"/>
          <p:nvPr/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  <p:sp>
        <p:nvSpPr>
          <p:cNvPr id="19" name="SessionAnswerData" descr="&lt;?xml version=&quot;1.0&quot;?&gt;&lt;AllAnswers /&gt;" hidden="1"/>
          <p:cNvSpPr txBox="1"/>
          <p:nvPr/>
        </p:nvSpPr>
        <p:spPr>
          <a:xfrm>
            <a:off x="1270000" y="0"/>
            <a:ext cx="0" cy="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  <p:sp>
        <p:nvSpPr>
          <p:cNvPr id="20" name="SessionResponseData" hidden="1"/>
          <p:cNvSpPr txBox="1"/>
          <p:nvPr/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  <p:sp>
        <p:nvSpPr>
          <p:cNvPr id="21" name="SessionPresentationSettingsData" descr="&lt;?xml version=&quot;1.0&quot;?&gt;&lt;Settings&gt;&lt;answerBulletFormat&gt;Numeric&lt;/answerBulletFormat&gt;&lt;pointsToClock&gt;&lt;/pointsToClock&gt;&lt;answerNowAutoInsert&gt;No&lt;/answerNowAutoInsert&gt;&lt;answerNowStyle&gt;Explosion&lt;/answerNowStyle&gt;&lt;answerNowText&gt;Answer Now&lt;/answerNowText&gt;&lt;chartColors&gt;User Defined&lt;/chartColors&gt;&lt;chartType&gt;Horizontal&lt;/chartType&gt;&lt;correctAnswerIndicator&gt;Checkmark&lt;/correctAnswerIndicator&gt;&lt;countdownAutoInsert&gt;Yes&lt;/countdownAutoInsert&gt;&lt;countdownSeconds&gt;10&lt;/countdownSeconds&gt;&lt;countdownSound&gt;TicToc.wav&lt;/countdownSound&gt;&lt;countdownStyle&gt;Stopwatch&lt;/countdownStyle&gt;&lt;gridAutoInsert&gt;No&lt;/gridAutoInsert&gt;&lt;gridFillStyle&gt;Answered&lt;/gridFillStyle&gt;&lt;gridFillColor&gt;255,255,0&lt;/gridFillColor&gt;&lt;ChartModel&gt;3D&lt;/ChartModel&gt;&lt;SimulatedVoteCount&gt;50&lt;/SimulatedVoteCount&gt;&lt;gridColor&gt;176,216,255&lt;/gridColor&gt;&lt;gridAlternateColor&gt;62,158,255&lt;/gridAlternateColor&gt;&lt;gridIncorrectColor&gt;&lt;/gridIncorrectColor&gt;&lt;gridOpacity&gt;100%&lt;/gridOpacity&gt;&lt;gridTextStyle&gt;Keypad #&lt;/gridTextStyle&gt;&lt;inputSource&gt;Response Devices&lt;/inputSource&gt;&lt;userpreferredinputSource&gt;&lt;/userpreferredinputSource&gt;&lt;multipleResponseDivisor&gt;# of Responses&lt;/multipleResponseDivisor&gt;&lt;participantsLeaderBoard&gt;5&lt;/participantsLeaderBoard&gt;&lt;percentageDecimalPlaces&gt;0&lt;/percentageDecimalPlaces&gt;&lt;responseCounterAutoInsert&gt;Yes&lt;/responseCounterAutoInsert&gt;&lt;responseCounterStyle&gt;Circle&lt;/responseCounterStyle&gt;&lt;responseCounterTextColor&gt;0,0,0&lt;/responseCounterTextColor&gt;&lt;responseCounterFillColor&gt;79,129,189&lt;/responseCounterFillColor&gt;&lt;responseCounterBorderColor&gt;56,93,138&lt;/responseCounterBorderColor&gt;&lt;responseCounterDisplayValue&gt;# of Votes Received&lt;/responseCounterDisplayValue&gt;&lt;insertObjectUsingColor&gt;Blue&lt;/insertObjectUsingColor&gt;&lt;showResults&gt;Yes&lt;/showResults&gt;&lt;teamColors&gt;User Defined&lt;/teamColors&gt;&lt;teamIdentificationType&gt;None&lt;/teamIdentificationType&gt;&lt;teamScoringType&gt;Voting pads only&lt;/teamScoringType&gt;&lt;teamScoringDecimalPlaces&gt;1&lt;/teamScoringDecimalPlaces&gt;&lt;teamIdentificationItem&gt;&lt;/teamIdentificationItem&gt;&lt;teamsLeaderBoard&gt;5&lt;/teamsLeaderBoard&gt;&lt;teamName1&gt;&lt;/teamName1&gt;&lt;teamName2&gt;&lt;/teamName2&gt;&lt;teamName3&gt;&lt;/teamName3&gt;&lt;teamName4&gt;&lt;/teamName4&gt;&lt;teamName5&gt;&lt;/teamName5&gt;&lt;teamName6&gt;&lt;/teamName6&gt;&lt;teamName7&gt;&lt;/teamName7&gt;&lt;teamName8&gt;&lt;/teamName8&gt;&lt;teamName9&gt;&lt;/teamName9&gt;&lt;teamName10&gt;&lt;/teamName10&gt;&lt;showControlBar&gt;Slides with EZ-ELECTIONS Objects&lt;/showControlBar&gt;&lt;defaultCorrectPointValue&gt;100&lt;/defaultCorrectPointValue&gt;&lt;defaultIncorrectPointValue&gt;0&lt;/defaultIncorrectPointValue&gt;&lt;chartColor1&gt;187,224,227&lt;/chartColor1&gt;&lt;chartColor2&gt;51,51,153&lt;/chartColor2&gt;&lt;chartColor3&gt;0,153,153&lt;/chartColor3&gt;&lt;chartColor4&gt;153,204,0&lt;/chartColor4&gt;&lt;chartColor5&gt;128,128,128&lt;/chartColor5&gt;&lt;chartColor6&gt;0,0,0&lt;/chartColor6&gt;&lt;chartColor7&gt;0,102,204&lt;/chartColor7&gt;&lt;chartColor8&gt;204,204,255&lt;/chartColor8&gt;&lt;chartColor9&gt;255,0,0&lt;/chartColor9&gt;&lt;chartColor10&gt;255,255,0&lt;/chartColor10&gt;&lt;teamColor1&gt;187,224,227&lt;/teamColor1&gt;&lt;teamColor2&gt;51,51,153&lt;/teamColor2&gt;&lt;teamColor3&gt;0,153,153&lt;/teamColor3&gt;&lt;teamColor4&gt;153,204,0&lt;/teamColor4&gt;&lt;teamColor5&gt;128,128,128&lt;/teamColor5&gt;&lt;teamColor6&gt;0,0,0&lt;/teamColor6&gt;&lt;teamColor7&gt;0,102,204&lt;/teamColor7&gt;&lt;teamColor8&gt;204,204,255&lt;/teamColor8&gt;&lt;teamColor9&gt;255,0,0&lt;/teamColor9&gt;&lt;teamColor10&gt;255,255,0&lt;/teamColor10&gt;&lt;displayAnswerImagesDuringVote&gt;Yes&lt;/displayAnswerImagesDuringVote&gt;&lt;displayAnswerImagesWithResponses&gt;Yes&lt;/displayAnswerImagesWithResponses&gt;&lt;displayAnswerTextDuringVote&gt;Yes&lt;/displayAnswerTextDuringVote&gt;&lt;displayAnswerTextWithResponses&gt;Yes&lt;/displayAnswerTextWithResponses&gt;&lt;questionSlideID&gt;&lt;/questionSlideID&gt;&lt;controlBarState&gt;Expanded&lt;/controlBarState&gt;&lt;isGridColorKnownColor&gt;No&lt;/isGridColorKnownColor&gt;&lt;gridColorName&gt;255,255,0&lt;/gridColorName&gt;&lt;AutoRec&gt;&lt;/AutoRec&gt;&lt;AutoRecTimeIntrvl&gt;&lt;/AutoRecTimeIntrvl&gt;&lt;chartVotesView&gt;Percentage&lt;/chartVotesView&gt;&lt;chartLabelsColor&gt;0,0,0&lt;/chartLabelsColor&gt;&lt;isChartLabelColorKnownColor&gt;&lt;/isChartLabelColorKnownColor&gt;&lt;chartLabelColorName&gt;&lt;/chartLabelColorName&gt;&lt;chartXAxisLabelType&gt;Full Text&lt;/chartXAxisLabelType&gt;&lt;controlBarPosition&gt;Top Left&lt;/controlBarPosition&gt;&lt;/Settings&gt;" hidden="1"/>
          <p:cNvSpPr txBox="1"/>
          <p:nvPr/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  <p:pic>
        <p:nvPicPr>
          <p:cNvPr id="3" name="Picture 2" descr="A close up of a phone&#10;&#10;Description automatically generated">
            <a:extLst>
              <a:ext uri="{FF2B5EF4-FFF2-40B4-BE49-F238E27FC236}">
                <a16:creationId xmlns:a16="http://schemas.microsoft.com/office/drawing/2014/main" id="{54912B7D-287C-4A6F-B665-5ED42C2E70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2662" y="1072323"/>
            <a:ext cx="2979115" cy="548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12DB5EC-6691-44F9-8190-F45912AD05AD}"/>
              </a:ext>
            </a:extLst>
          </p:cNvPr>
          <p:cNvSpPr/>
          <p:nvPr/>
        </p:nvSpPr>
        <p:spPr>
          <a:xfrm>
            <a:off x="9141300" y="3466361"/>
            <a:ext cx="1027416" cy="16853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120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026214" y="1120676"/>
            <a:ext cx="10139571" cy="4616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000" b="1" dirty="0">
                <a:solidFill>
                  <a:schemeClr val="accent1">
                    <a:lumMod val="50000"/>
                  </a:schemeClr>
                </a:solidFill>
                <a:latin typeface="Metropolis" panose="00000500000000000000" pitchFamily="50" charset="0"/>
                <a:cs typeface="Segoe UI" panose="020B0502040204020203" pitchFamily="34" charset="0"/>
              </a:rPr>
              <a:t>Do not forget to turn in your voting devices!</a:t>
            </a:r>
          </a:p>
          <a:p>
            <a:pPr algn="ctr"/>
            <a:endParaRPr lang="en-US" sz="6000" b="1" dirty="0">
              <a:solidFill>
                <a:schemeClr val="accent1">
                  <a:lumMod val="50000"/>
                </a:schemeClr>
              </a:solidFill>
              <a:latin typeface="Metropolis" panose="00000500000000000000" pitchFamily="50" charset="0"/>
              <a:cs typeface="Segoe UI" panose="020B0502040204020203" pitchFamily="34" charset="0"/>
            </a:endParaRPr>
          </a:p>
          <a:p>
            <a:pPr algn="ctr"/>
            <a:r>
              <a:rPr lang="en-US" sz="6000" b="1" u="sng" dirty="0">
                <a:solidFill>
                  <a:schemeClr val="accent1">
                    <a:lumMod val="50000"/>
                  </a:schemeClr>
                </a:solidFill>
                <a:latin typeface="Metropolis" panose="00000500000000000000" pitchFamily="50" charset="0"/>
                <a:cs typeface="Segoe UI" panose="020B0502040204020203" pitchFamily="34" charset="0"/>
              </a:rPr>
              <a:t>THEY DO NOT WORK OUTSIDE OF THIS ROOM!</a:t>
            </a:r>
          </a:p>
        </p:txBody>
      </p:sp>
    </p:spTree>
    <p:extLst>
      <p:ext uri="{BB962C8B-B14F-4D97-AF65-F5344CB8AC3E}">
        <p14:creationId xmlns:p14="http://schemas.microsoft.com/office/powerpoint/2010/main" val="2466469357"/>
      </p:ext>
    </p:extLst>
  </p:cSld>
  <p:clrMapOvr>
    <a:masterClrMapping/>
  </p:clrMapOvr>
</p:sld>
</file>

<file path=ppt/theme/theme1.xml><?xml version="1.0" encoding="utf-8"?>
<a:theme xmlns:a="http://schemas.openxmlformats.org/drawingml/2006/main" name="Meridia Corpor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ridia Corporate" id="{EF241CF1-2B67-4EBD-8CDD-6A29B7A7B8DD}" vid="{5BCE1FC1-6500-4EFD-AC3A-9B787AD77B5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SessionGroupWeightData/>
</file>

<file path=customXml/item10.xml><?xml version="1.0" encoding="utf-8"?>
<TeamNamesData>
  <TeamNames/>
</TeamNamesData>
</file>

<file path=customXml/item11.xml><?xml version="1.0" encoding="utf-8"?>
<SessionResponseGridSettings>
  <AllResponseGridSettings/>
</SessionResponseGridSettings>
</file>

<file path=customXml/item12.xml><?xml version="1.0" encoding="utf-8"?>
<SessionCloseEndedDescriptorsData/>
</file>

<file path=customXml/item13.xml><?xml version="1.0" encoding="utf-8"?>
<SessionAnswerData>
  <AllAnswers/>
</SessionAnswerData>
</file>

<file path=customXml/item14.xml><?xml version="1.0" encoding="utf-8"?>
<SessionSlideMasterData>
  <SlideMaster/>
</SessionSlideMasterData>
</file>

<file path=customXml/item15.xml><?xml version="1.0" encoding="utf-8"?>
<SessionSlideSettingsData>
  <Settings/>
</SessionSlideSettingsData>
</file>

<file path=customXml/item16.xml><?xml version="1.0" encoding="utf-8"?>
<SessionParticipantData/>
</file>

<file path=customXml/item2.xml><?xml version="1.0" encoding="utf-8"?>
<CustomFieldInfoData/>
</file>

<file path=customXml/item3.xml><?xml version="1.0" encoding="utf-8"?>
<SessionPresentationSettingsData>
  <Settings>
    <answerbulletformat>Numeric</answerbulletformat>
    <pointstoclock>No</pointstoclock>
    <answernowautoinsert>No</answernowautoinsert>
    <answernowstyle>Explosion</answernowstyle>
    <answernowtext>Answer Now</answernowtext>
    <chartcolors>Use PowerPoint Color Scheme</chartcolors>
    <charttype>Vertical</charttype>
    <correctanswerindicator>Checkmark</correctanswerindicator>
    <countdownautoinsert>Yes</countdownautoinsert>
    <countdownseconds>10</countdownseconds>
    <countdownsound>TicToc.wav</countdownsound>
    <countdownstyle>Stopwatch</countdownstyle>
    <gridautoinsert>No</gridautoinsert>
    <gridfillstyle>Answered</gridfillstyle>
    <gridfillcolor>255,255,0</gridfillcolor>
    <chartmodel>3D</chartmodel>
    <simulatedvotecount>50</simulatedvotecount>
    <gridcolor>176,216,255</gridcolor>
    <gridalternatecolor>62,158,255</gridalternatecolor>
    <gridincorrectcolor/>
    <gridopacity>100%</gridopacity>
    <gridtextstyle>Keypad #</gridtextstyle>
    <inputsource>Response Devices</inputsource>
    <userpreferredinputsource/>
    <multipleresponsedivisor># of Responses</multipleresponsedivisor>
    <participantsleaderboard>5</participantsleaderboard>
    <percentagedecimalplaces>0</percentagedecimalplaces>
    <responsecounterautoinsert>Vote Counter</responsecounterautoinsert>
    <responsecounterstyle>Circle</responsecounterstyle>
    <responsecountertextcolor>0,0,0</responsecountertextcolor>
    <responsecounterfillcolor>79,129,189</responsecounterfillcolor>
    <responsecounterbordercolor>56,93,138</responsecounterbordercolor>
    <responsecounterdisplayvalue># of Votes Received</responsecounterdisplayvalue>
    <insertobjectusingcolor>Blue</insertobjectusingcolor>
    <showresults>Yes</showresults>
    <teamcolors>User Defined</teamcolors>
    <teamidentificationtype>None</teamidentificationtype>
    <teamscoringtype>Voting pads only</teamscoringtype>
    <teamscoringdecimalplaces>0</teamscoringdecimalplaces>
    <teamidentificationitem/>
    <teamsleaderboard>5</teamsleaderboard>
    <teamname1/>
    <teamname2/>
    <teamname3/>
    <teamname4/>
    <teamname5/>
    <teamname6/>
    <teamname7/>
    <teamname8/>
    <teamname9/>
    <teamname10/>
    <showcontrolbar>Slides with EZ-VOTE Objects</showcontrolbar>
    <defaultcorrectpointvalue>100</defaultcorrectpointvalue>
    <defaultincorrectpointvalue>0</defaultincorrectpointvalue>
    <chartcolor1>187,224,227</chartcolor1>
    <chartcolor2>51,51,153</chartcolor2>
    <chartcolor3>0,153,153</chartcolor3>
    <chartcolor4>153,204,0</chartcolor4>
    <chartcolor5>128,128,128</chartcolor5>
    <chartcolor6>0,0,0</chartcolor6>
    <chartcolor7>0,102,204</chartcolor7>
    <chartcolor8>204,204,255</chartcolor8>
    <chartcolor9>255,0,0</chartcolor9>
    <chartcolor10>255,255,0</chartcolor10>
    <teamcolor1>187,224,227</teamcolor1>
    <teamcolor2>51,51,153</teamcolor2>
    <teamcolor3>0,153,153</teamcolor3>
    <teamcolor4>153,204,0</teamcolor4>
    <teamcolor5>128,128,128</teamcolor5>
    <teamcolor6>0,0,0</teamcolor6>
    <teamcolor7>0,102,204</teamcolor7>
    <teamcolor8>204,204,255</teamcolor8>
    <teamcolor9>255,0,0</teamcolor9>
    <teamcolor10>255,255,0</teamcolor10>
    <displayanswerimagesduringvote>Yes</displayanswerimagesduringvote>
    <displayanswerimageswithresponses>Yes</displayanswerimageswithresponses>
    <displayanswertextduringvote>Yes</displayanswertextduringvote>
    <displayanswertextwithresponses>Yes</displayanswertextwithresponses>
    <questionslideid/>
    <controlbarstate>Expanded</controlbarstate>
    <isgridcolorknowncolor>No</isgridcolorknowncolor>
    <gridcolorname>255,255,0</gridcolorname>
    <autorec/>
    <autorectimeintrvl/>
    <chartvotesview>Percent Raw</chartvotesview>
    <chartlabelscolor>0,0,0</chartlabelscolor>
    <ischartlabelcolorknowncolor/>
    <chartlabelcolorname/>
    <chartxaxislabeltype>Full Text</chartxaxislabeltype>
    <controlbarposition>Top Left</controlbarposition>
    <teamscoreordertype>Ordinal order</teamscoreordertype>
    <legend>Show</legend>
    <bars>Show</bars>
  </Settings>
</SessionPresentationSettingsData>
</file>

<file path=customXml/item4.xml><?xml version="1.0" encoding="utf-8"?>
<SessionQuestionData>
  <AllQuestions/>
</SessionQuestionData>
</file>

<file path=customXml/item5.xml><?xml version="1.0" encoding="utf-8"?>
<ParticipantInfoData/>
</file>

<file path=customXml/item6.xml><?xml version="1.0" encoding="utf-8"?>
<SessionRankData/>
</file>

<file path=customXml/item7.xml><?xml version="1.0" encoding="utf-8"?>
<SessionResponseData/>
</file>

<file path=customXml/item8.xml><?xml version="1.0" encoding="utf-8"?>
<SessionSlideDescriptorData/>
</file>

<file path=customXml/item9.xml><?xml version="1.0" encoding="utf-8"?>
<TextingSlideData/>
</file>

<file path=customXml/itemProps1.xml><?xml version="1.0" encoding="utf-8"?>
<ds:datastoreItem xmlns:ds="http://schemas.openxmlformats.org/officeDocument/2006/customXml" ds:itemID="{287750A6-A8DB-4C6A-AB44-53C3CFC22425}">
  <ds:schemaRefs/>
</ds:datastoreItem>
</file>

<file path=customXml/itemProps10.xml><?xml version="1.0" encoding="utf-8"?>
<ds:datastoreItem xmlns:ds="http://schemas.openxmlformats.org/officeDocument/2006/customXml" ds:itemID="{0F85A8DB-807C-4725-B0EF-3BF223EBE85F}">
  <ds:schemaRefs/>
</ds:datastoreItem>
</file>

<file path=customXml/itemProps11.xml><?xml version="1.0" encoding="utf-8"?>
<ds:datastoreItem xmlns:ds="http://schemas.openxmlformats.org/officeDocument/2006/customXml" ds:itemID="{84F8EBA0-9DD5-4D14-B950-6E78686EDDFA}">
  <ds:schemaRefs/>
</ds:datastoreItem>
</file>

<file path=customXml/itemProps12.xml><?xml version="1.0" encoding="utf-8"?>
<ds:datastoreItem xmlns:ds="http://schemas.openxmlformats.org/officeDocument/2006/customXml" ds:itemID="{22125839-53C8-4347-BA72-C20896E32606}">
  <ds:schemaRefs/>
</ds:datastoreItem>
</file>

<file path=customXml/itemProps13.xml><?xml version="1.0" encoding="utf-8"?>
<ds:datastoreItem xmlns:ds="http://schemas.openxmlformats.org/officeDocument/2006/customXml" ds:itemID="{37C97073-3756-4F60-B9B0-3080928F778F}">
  <ds:schemaRefs/>
</ds:datastoreItem>
</file>

<file path=customXml/itemProps14.xml><?xml version="1.0" encoding="utf-8"?>
<ds:datastoreItem xmlns:ds="http://schemas.openxmlformats.org/officeDocument/2006/customXml" ds:itemID="{77437826-BA63-4A90-BC3B-F18C8BC01698}">
  <ds:schemaRefs/>
</ds:datastoreItem>
</file>

<file path=customXml/itemProps15.xml><?xml version="1.0" encoding="utf-8"?>
<ds:datastoreItem xmlns:ds="http://schemas.openxmlformats.org/officeDocument/2006/customXml" ds:itemID="{2064E69B-BC8B-4D8E-A274-C95F39D65868}">
  <ds:schemaRefs/>
</ds:datastoreItem>
</file>

<file path=customXml/itemProps16.xml><?xml version="1.0" encoding="utf-8"?>
<ds:datastoreItem xmlns:ds="http://schemas.openxmlformats.org/officeDocument/2006/customXml" ds:itemID="{44A71AFB-6D31-4188-9DC1-268272379293}">
  <ds:schemaRefs/>
</ds:datastoreItem>
</file>

<file path=customXml/itemProps2.xml><?xml version="1.0" encoding="utf-8"?>
<ds:datastoreItem xmlns:ds="http://schemas.openxmlformats.org/officeDocument/2006/customXml" ds:itemID="{85225324-BFCD-4B77-91B1-F01375AA01D4}">
  <ds:schemaRefs/>
</ds:datastoreItem>
</file>

<file path=customXml/itemProps3.xml><?xml version="1.0" encoding="utf-8"?>
<ds:datastoreItem xmlns:ds="http://schemas.openxmlformats.org/officeDocument/2006/customXml" ds:itemID="{F1023DC2-888B-49BC-9A57-20E614812CBD}">
  <ds:schemaRefs/>
</ds:datastoreItem>
</file>

<file path=customXml/itemProps4.xml><?xml version="1.0" encoding="utf-8"?>
<ds:datastoreItem xmlns:ds="http://schemas.openxmlformats.org/officeDocument/2006/customXml" ds:itemID="{4176A4A6-B1DB-46FB-A9FC-E866B2B3E722}">
  <ds:schemaRefs/>
</ds:datastoreItem>
</file>

<file path=customXml/itemProps5.xml><?xml version="1.0" encoding="utf-8"?>
<ds:datastoreItem xmlns:ds="http://schemas.openxmlformats.org/officeDocument/2006/customXml" ds:itemID="{040FA168-D566-45DC-BE13-39C2F2DCB926}">
  <ds:schemaRefs/>
</ds:datastoreItem>
</file>

<file path=customXml/itemProps6.xml><?xml version="1.0" encoding="utf-8"?>
<ds:datastoreItem xmlns:ds="http://schemas.openxmlformats.org/officeDocument/2006/customXml" ds:itemID="{944BA046-87AC-4DC9-8166-8A3B6933EB30}">
  <ds:schemaRefs/>
</ds:datastoreItem>
</file>

<file path=customXml/itemProps7.xml><?xml version="1.0" encoding="utf-8"?>
<ds:datastoreItem xmlns:ds="http://schemas.openxmlformats.org/officeDocument/2006/customXml" ds:itemID="{5891FDD1-89DF-4AAA-B3A7-F6BD057723A6}">
  <ds:schemaRefs/>
</ds:datastoreItem>
</file>

<file path=customXml/itemProps8.xml><?xml version="1.0" encoding="utf-8"?>
<ds:datastoreItem xmlns:ds="http://schemas.openxmlformats.org/officeDocument/2006/customXml" ds:itemID="{2F78A1E5-18F6-49AD-9E0F-2E0EDA9F4E1E}">
  <ds:schemaRefs/>
</ds:datastoreItem>
</file>

<file path=customXml/itemProps9.xml><?xml version="1.0" encoding="utf-8"?>
<ds:datastoreItem xmlns:ds="http://schemas.openxmlformats.org/officeDocument/2006/customXml" ds:itemID="{FEA05BB5-97DA-4CC4-8D9E-F61FDE9DC12B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Meridia Corporate</Template>
  <TotalTime>7</TotalTime>
  <Words>318</Words>
  <Application>Microsoft Office PowerPoint</Application>
  <PresentationFormat>Widescreen</PresentationFormat>
  <Paragraphs>30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Metropolis</vt:lpstr>
      <vt:lpstr>Segoe UI</vt:lpstr>
      <vt:lpstr>Meridia Corporate</vt:lpstr>
      <vt:lpstr>DELETE THIS SLIDE</vt:lpstr>
      <vt:lpstr>PowerPoint Presentation</vt:lpstr>
      <vt:lpstr>INTRODUCTION</vt:lpstr>
      <vt:lpstr>PowerPoint Presentation</vt:lpstr>
      <vt:lpstr>HOW TO VOTE</vt:lpstr>
      <vt:lpstr>HOW TO VOTE</vt:lpstr>
      <vt:lpstr>WHEN IS the VOTE COUNTED?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Meridia Support</dc:creator>
  <cp:lastModifiedBy>Peter Babel</cp:lastModifiedBy>
  <cp:revision>147</cp:revision>
  <dcterms:created xsi:type="dcterms:W3CDTF">2015-01-12T19:42:05Z</dcterms:created>
  <dcterms:modified xsi:type="dcterms:W3CDTF">2025-08-15T22:09:45Z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Version">
    <vt:lpwstr>2.1</vt:lpwstr>
  </property>
  <property fmtid="{D5CDD505-2E9C-101B-9397-08002B2CF9AE}" pid="3" name="SlidesCount">
    <vt:lpwstr>1</vt:lpwstr>
  </property>
  <property fmtid="{D5CDD505-2E9C-101B-9397-08002B2CF9AE}" pid="4" name="IsExistingPresentation">
    <vt:lpwstr>Yes</vt:lpwstr>
  </property>
  <property fmtid="{D5CDD505-2E9C-101B-9397-08002B2CF9AE}" pid="5" name="PresentationID">
    <vt:lpwstr>9b549dbd2ff94964bc355e480b3270bb</vt:lpwstr>
  </property>
</Properties>
</file>