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notesMasterIdLst>
    <p:notesMasterId r:id="rId27"/>
  </p:notesMasterIdLst>
  <p:sldIdLst>
    <p:sldId id="290" r:id="rId18"/>
    <p:sldId id="297" r:id="rId19"/>
    <p:sldId id="298" r:id="rId20"/>
    <p:sldId id="296" r:id="rId21"/>
    <p:sldId id="294" r:id="rId22"/>
    <p:sldId id="295" r:id="rId23"/>
    <p:sldId id="293" r:id="rId24"/>
    <p:sldId id="292" r:id="rId25"/>
    <p:sldId id="291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06A"/>
    <a:srgbClr val="3A2379"/>
    <a:srgbClr val="37158D"/>
    <a:srgbClr val="492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7797" autoAdjust="0"/>
  </p:normalViewPr>
  <p:slideViewPr>
    <p:cSldViewPr>
      <p:cViewPr varScale="1">
        <p:scale>
          <a:sx n="125" d="100"/>
          <a:sy n="125" d="100"/>
        </p:scale>
        <p:origin x="426" y="10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03CF1-F51B-4235-B6DC-D132F6028B78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ABBB-191A-483E-81B3-7CA4A3EBE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6858000" cy="1989667"/>
          </a:xfrm>
        </p:spPr>
        <p:txBody>
          <a:bodyPr anchor="ctr"/>
          <a:lstStyle>
            <a:lvl1pPr algn="ctr">
              <a:defRPr sz="4500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02857"/>
            <a:ext cx="6858000" cy="1379802"/>
          </a:xfrm>
        </p:spPr>
        <p:txBody>
          <a:bodyPr/>
          <a:lstStyle>
            <a:lvl1pPr marL="0" indent="0" algn="ctr">
              <a:buNone/>
              <a:defRPr sz="1800" cap="sm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40" y="4112698"/>
            <a:ext cx="3582788" cy="16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9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8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1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875" y="4428322"/>
            <a:ext cx="1957126" cy="8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8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3300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38" y="4839730"/>
            <a:ext cx="1957126" cy="8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9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3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2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0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0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C89D-6A3C-401D-A0C5-37D3C7C5ACBB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3714-3BF7-4E94-9F4E-9213BE89D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134485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12636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189744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320976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279855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209364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16215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4120822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335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7315200" cy="3327401"/>
          </a:xfrm>
        </p:spPr>
        <p:txBody>
          <a:bodyPr>
            <a:no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1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2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3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Answer 4</a:t>
            </a:r>
          </a:p>
        </p:txBody>
      </p:sp>
    </p:spTree>
    <p:extLst>
      <p:ext uri="{BB962C8B-B14F-4D97-AF65-F5344CB8AC3E}">
        <p14:creationId xmlns:p14="http://schemas.microsoft.com/office/powerpoint/2010/main" val="1666412885"/>
      </p:ext>
    </p:extLst>
  </p:cSld>
  <p:clrMapOvr>
    <a:masterClrMapping/>
  </p:clrMapOvr>
</p:sld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EF241CF1-2B67-4EBD-8CDD-6A29B7A7B8DD}" vid="{5BCE1FC1-6500-4EFD-AC3A-9B787AD77B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QuestionData>
  <AllQuestions/>
</SessionQuestionData>
</file>

<file path=customXml/item10.xml><?xml version="1.0" encoding="utf-8"?>
<SessionSlideDescriptorData/>
</file>

<file path=customXml/item11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12.xml><?xml version="1.0" encoding="utf-8"?>
<SessionSlideSettingsData>
  <Settings/>
</SessionSlideSettingsData>
</file>

<file path=customXml/item13.xml><?xml version="1.0" encoding="utf-8"?>
<TeamNamesData>
  <TeamNames/>
</TeamNamesData>
</file>

<file path=customXml/item14.xml><?xml version="1.0" encoding="utf-8"?>
<SessionSlideMasterData>
  <SlideMaster/>
</SessionSlideMasterData>
</file>

<file path=customXml/item15.xml><?xml version="1.0" encoding="utf-8"?>
<SessionResponseGridSettings>
  <AllResponseGridSettings/>
</SessionResponseGridSettings>
</file>

<file path=customXml/item16.xml><?xml version="1.0" encoding="utf-8"?>
<TextingSlideData/>
</file>

<file path=customXml/item2.xml><?xml version="1.0" encoding="utf-8"?>
<SessionAnswerData>
  <AllAnswers/>
</SessionAnswerData>
</file>

<file path=customXml/item3.xml><?xml version="1.0" encoding="utf-8"?>
<SessionResponseData/>
</file>

<file path=customXml/item4.xml><?xml version="1.0" encoding="utf-8"?>
<SessionRankData/>
</file>

<file path=customXml/item5.xml><?xml version="1.0" encoding="utf-8"?>
<SessionParticipantData/>
</file>

<file path=customXml/item6.xml><?xml version="1.0" encoding="utf-8"?>
<ParticipantInfoData/>
</file>

<file path=customXml/item7.xml><?xml version="1.0" encoding="utf-8"?>
<CustomFieldInfoData/>
</file>

<file path=customXml/item8.xml><?xml version="1.0" encoding="utf-8"?>
<SessionCloseEndedDescriptorsData/>
</file>

<file path=customXml/item9.xml><?xml version="1.0" encoding="utf-8"?>
<SessionGroupWeightData/>
</file>

<file path=customXml/itemProps1.xml><?xml version="1.0" encoding="utf-8"?>
<ds:datastoreItem xmlns:ds="http://schemas.openxmlformats.org/officeDocument/2006/customXml" ds:itemID="{F6A0B789-8578-4A9B-9F63-26BA43D6D06C}">
  <ds:schemaRefs/>
</ds:datastoreItem>
</file>

<file path=customXml/itemProps10.xml><?xml version="1.0" encoding="utf-8"?>
<ds:datastoreItem xmlns:ds="http://schemas.openxmlformats.org/officeDocument/2006/customXml" ds:itemID="{10669B24-E410-4DF6-8004-BCFECAC42AFD}">
  <ds:schemaRefs/>
</ds:datastoreItem>
</file>

<file path=customXml/itemProps11.xml><?xml version="1.0" encoding="utf-8"?>
<ds:datastoreItem xmlns:ds="http://schemas.openxmlformats.org/officeDocument/2006/customXml" ds:itemID="{6FB66532-6B24-44A2-904C-7E5ABE28D7FC}">
  <ds:schemaRefs/>
</ds:datastoreItem>
</file>

<file path=customXml/itemProps12.xml><?xml version="1.0" encoding="utf-8"?>
<ds:datastoreItem xmlns:ds="http://schemas.openxmlformats.org/officeDocument/2006/customXml" ds:itemID="{A9FE1893-CE39-43CE-81A2-C1C6EC75D01C}">
  <ds:schemaRefs/>
</ds:datastoreItem>
</file>

<file path=customXml/itemProps13.xml><?xml version="1.0" encoding="utf-8"?>
<ds:datastoreItem xmlns:ds="http://schemas.openxmlformats.org/officeDocument/2006/customXml" ds:itemID="{52377AF3-17D9-4931-965B-DCC97B7E2C19}">
  <ds:schemaRefs/>
</ds:datastoreItem>
</file>

<file path=customXml/itemProps14.xml><?xml version="1.0" encoding="utf-8"?>
<ds:datastoreItem xmlns:ds="http://schemas.openxmlformats.org/officeDocument/2006/customXml" ds:itemID="{C403EE3F-6E2E-4B88-BB2D-98260E9FA310}">
  <ds:schemaRefs/>
</ds:datastoreItem>
</file>

<file path=customXml/itemProps15.xml><?xml version="1.0" encoding="utf-8"?>
<ds:datastoreItem xmlns:ds="http://schemas.openxmlformats.org/officeDocument/2006/customXml" ds:itemID="{1D35D2D5-1BF8-496D-97CE-41A3CCAC0D8C}">
  <ds:schemaRefs/>
</ds:datastoreItem>
</file>

<file path=customXml/itemProps16.xml><?xml version="1.0" encoding="utf-8"?>
<ds:datastoreItem xmlns:ds="http://schemas.openxmlformats.org/officeDocument/2006/customXml" ds:itemID="{7687BA88-862B-47AF-8E37-463D01532C30}">
  <ds:schemaRefs/>
</ds:datastoreItem>
</file>

<file path=customXml/itemProps2.xml><?xml version="1.0" encoding="utf-8"?>
<ds:datastoreItem xmlns:ds="http://schemas.openxmlformats.org/officeDocument/2006/customXml" ds:itemID="{89D7167D-0411-43F2-9AE8-A1E8EB21D518}">
  <ds:schemaRefs/>
</ds:datastoreItem>
</file>

<file path=customXml/itemProps3.xml><?xml version="1.0" encoding="utf-8"?>
<ds:datastoreItem xmlns:ds="http://schemas.openxmlformats.org/officeDocument/2006/customXml" ds:itemID="{57ED6BB3-13CF-475A-8474-DF3883AB892D}">
  <ds:schemaRefs/>
</ds:datastoreItem>
</file>

<file path=customXml/itemProps4.xml><?xml version="1.0" encoding="utf-8"?>
<ds:datastoreItem xmlns:ds="http://schemas.openxmlformats.org/officeDocument/2006/customXml" ds:itemID="{54B7C689-97B5-437E-83C8-B0E20A3C33B4}">
  <ds:schemaRefs/>
</ds:datastoreItem>
</file>

<file path=customXml/itemProps5.xml><?xml version="1.0" encoding="utf-8"?>
<ds:datastoreItem xmlns:ds="http://schemas.openxmlformats.org/officeDocument/2006/customXml" ds:itemID="{97565CAE-93C3-4FAD-A4EF-C43E7C8939D5}">
  <ds:schemaRefs/>
</ds:datastoreItem>
</file>

<file path=customXml/itemProps6.xml><?xml version="1.0" encoding="utf-8"?>
<ds:datastoreItem xmlns:ds="http://schemas.openxmlformats.org/officeDocument/2006/customXml" ds:itemID="{A18121B4-5B45-4D50-8D0F-527B2F3EF243}">
  <ds:schemaRefs/>
</ds:datastoreItem>
</file>

<file path=customXml/itemProps7.xml><?xml version="1.0" encoding="utf-8"?>
<ds:datastoreItem xmlns:ds="http://schemas.openxmlformats.org/officeDocument/2006/customXml" ds:itemID="{5DB6DA5E-4EFD-4C9E-8061-95BB7E0CB4F4}">
  <ds:schemaRefs/>
</ds:datastoreItem>
</file>

<file path=customXml/itemProps8.xml><?xml version="1.0" encoding="utf-8"?>
<ds:datastoreItem xmlns:ds="http://schemas.openxmlformats.org/officeDocument/2006/customXml" ds:itemID="{11884B2E-55F0-4C29-AA06-09CB9A30813D}">
  <ds:schemaRefs/>
</ds:datastoreItem>
</file>

<file path=customXml/itemProps9.xml><?xml version="1.0" encoding="utf-8"?>
<ds:datastoreItem xmlns:ds="http://schemas.openxmlformats.org/officeDocument/2006/customXml" ds:itemID="{17460491-430E-47B0-8966-28E3CE46CC8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Meridia Corporate</Template>
  <TotalTime>81</TotalTime>
  <Words>90</Words>
  <Application>Microsoft Office PowerPoint</Application>
  <PresentationFormat>On-screen Show (16:10)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Segoe UI Black</vt:lpstr>
      <vt:lpstr>Meridia Corporate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dkosik</dc:creator>
  <cp:lastModifiedBy>Peter Babel</cp:lastModifiedBy>
  <cp:revision>15</cp:revision>
  <dcterms:created xsi:type="dcterms:W3CDTF">2012-02-07T15:26:08Z</dcterms:created>
  <dcterms:modified xsi:type="dcterms:W3CDTF">2019-04-26T10:21:27Z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ExistingPresentation">
    <vt:lpwstr>Yes</vt:lpwstr>
  </property>
  <property fmtid="{D5CDD505-2E9C-101B-9397-08002B2CF9AE}" pid="3" name="PresentationVersion">
    <vt:lpwstr>2.1</vt:lpwstr>
  </property>
  <property fmtid="{D5CDD505-2E9C-101B-9397-08002B2CF9AE}" pid="4" name="PresentationID">
    <vt:lpwstr>cb42080e5e3c40bd8d486e1873f3a949</vt:lpwstr>
  </property>
</Properties>
</file>