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5"/>
  </p:sldMasterIdLst>
  <p:sldIdLst>
    <p:sldId id="256" r:id="rId16"/>
    <p:sldId id="257" r:id="rId17"/>
    <p:sldId id="258" r:id="rId18"/>
    <p:sldId id="259" r:id="rId19"/>
    <p:sldId id="260" r:id="rId20"/>
    <p:sldId id="263" r:id="rId21"/>
    <p:sldId id="261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002D83"/>
    <a:srgbClr val="E5E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slide" Target="slides/slide8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 anchor="ctr"/>
          <a:lstStyle>
            <a:lvl1pPr algn="ctr">
              <a:defRPr sz="6000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03429"/>
            <a:ext cx="9144000" cy="165576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9" y="4935237"/>
            <a:ext cx="4777051" cy="19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9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99" y="5313986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50" y="5807676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2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0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E1F5-98B0-45D7-86EF-A36B2F1AF83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39C07-1A11-48F2-9E6D-A85FE7272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Membranes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Personalize Your Audience Response System</a:t>
            </a:r>
          </a:p>
        </p:txBody>
      </p:sp>
    </p:spTree>
    <p:extLst>
      <p:ext uri="{BB962C8B-B14F-4D97-AF65-F5344CB8AC3E}">
        <p14:creationId xmlns:p14="http://schemas.microsoft.com/office/powerpoint/2010/main" val="348708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47589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Add a corporate theme or logo on your clicker</a:t>
            </a:r>
          </a:p>
          <a:p>
            <a:r>
              <a:rPr lang="en-US" dirty="0">
                <a:latin typeface="+mj-lt"/>
              </a:rPr>
              <a:t>Customize the button layout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7816" r="19806" b="8011"/>
          <a:stretch/>
        </p:blipFill>
        <p:spPr>
          <a:xfrm>
            <a:off x="6391275" y="314325"/>
            <a:ext cx="1790700" cy="4772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8457" r="19335" b="8182"/>
          <a:stretch/>
        </p:blipFill>
        <p:spPr>
          <a:xfrm>
            <a:off x="5048250" y="1647826"/>
            <a:ext cx="18192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47522B-1220-430C-BBEF-27D0E753D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27" y="1560692"/>
            <a:ext cx="217412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010025" cy="4351338"/>
          </a:xfrm>
        </p:spPr>
        <p:txBody>
          <a:bodyPr/>
          <a:lstStyle/>
          <a:p>
            <a:r>
              <a:rPr lang="en-US" dirty="0">
                <a:latin typeface="+mj-lt"/>
              </a:rPr>
              <a:t>Make your own design</a:t>
            </a:r>
          </a:p>
          <a:p>
            <a:r>
              <a:rPr lang="en-US" dirty="0">
                <a:latin typeface="+mj-lt"/>
              </a:rPr>
              <a:t>Express who you are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0000">
            <a:off x="4312039" y="2816420"/>
            <a:ext cx="2192694" cy="36576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357B70-CFD8-4C88-A847-6C16BBF3F0A1}"/>
              </a:ext>
            </a:extLst>
          </p:cNvPr>
          <p:cNvGrpSpPr/>
          <p:nvPr/>
        </p:nvGrpSpPr>
        <p:grpSpPr>
          <a:xfrm>
            <a:off x="8469538" y="181102"/>
            <a:ext cx="1639733" cy="3289045"/>
            <a:chOff x="8091443" y="537694"/>
            <a:chExt cx="1790701" cy="3591863"/>
          </a:xfrm>
        </p:grpSpPr>
        <p:pic>
          <p:nvPicPr>
            <p:cNvPr id="14" name="Picture 13" descr="A picture containing electronics, remote, holding&#10;&#10;Description generated with high confidence">
              <a:extLst>
                <a:ext uri="{FF2B5EF4-FFF2-40B4-BE49-F238E27FC236}">
                  <a16:creationId xmlns:a16="http://schemas.microsoft.com/office/drawing/2014/main" id="{92E151E0-3A45-4DB1-AD0C-4319E7BE2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66" t="20083" r="35498" b="19711"/>
            <a:stretch/>
          </p:blipFill>
          <p:spPr>
            <a:xfrm>
              <a:off x="8091443" y="537694"/>
              <a:ext cx="1790701" cy="359186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2878A7-1CA1-4C7E-93BA-455E0588EA9F}"/>
                </a:ext>
              </a:extLst>
            </p:cNvPr>
            <p:cNvSpPr/>
            <p:nvPr/>
          </p:nvSpPr>
          <p:spPr>
            <a:xfrm>
              <a:off x="8850215" y="912367"/>
              <a:ext cx="755381" cy="7880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9AC00A-CE35-417B-9420-CA364A924BC9}"/>
              </a:ext>
            </a:extLst>
          </p:cNvPr>
          <p:cNvGrpSpPr/>
          <p:nvPr/>
        </p:nvGrpSpPr>
        <p:grpSpPr>
          <a:xfrm>
            <a:off x="9746031" y="1911958"/>
            <a:ext cx="1607769" cy="3306334"/>
            <a:chOff x="1177968" y="3252100"/>
            <a:chExt cx="1517222" cy="31201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327C31-4B02-4C04-82B6-F1916855B58C}"/>
                </a:ext>
              </a:extLst>
            </p:cNvPr>
            <p:cNvSpPr/>
            <p:nvPr/>
          </p:nvSpPr>
          <p:spPr>
            <a:xfrm>
              <a:off x="1863534" y="3515264"/>
              <a:ext cx="719794" cy="728932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Screen of a cell phone&#10;&#10;Description generated with high confidence">
              <a:extLst>
                <a:ext uri="{FF2B5EF4-FFF2-40B4-BE49-F238E27FC236}">
                  <a16:creationId xmlns:a16="http://schemas.microsoft.com/office/drawing/2014/main" id="{B90B0052-252C-401D-8212-C861406B4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80" t="19069" r="34663" b="18178"/>
            <a:stretch/>
          </p:blipFill>
          <p:spPr>
            <a:xfrm>
              <a:off x="1177968" y="3252100"/>
              <a:ext cx="1517222" cy="3120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49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38500" cy="1325563"/>
          </a:xfrm>
        </p:spPr>
        <p:txBody>
          <a:bodyPr/>
          <a:lstStyle/>
          <a:p>
            <a:r>
              <a:rPr lang="en-US" dirty="0"/>
              <a:t>Template for Every Clicker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3638908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Display and voting buttons are not physically movable</a:t>
            </a:r>
          </a:p>
          <a:p>
            <a:r>
              <a:rPr lang="en-US" dirty="0">
                <a:latin typeface="+mj-lt"/>
              </a:rPr>
              <a:t>Create your own graphics and move it around the template</a:t>
            </a:r>
          </a:p>
          <a:p>
            <a:r>
              <a:rPr lang="en-US" dirty="0">
                <a:latin typeface="+mj-lt"/>
              </a:rPr>
              <a:t>Don’t worry, this is just a mockup/sketch</a:t>
            </a:r>
          </a:p>
          <a:p>
            <a:r>
              <a:rPr lang="en-US" dirty="0">
                <a:latin typeface="+mj-lt"/>
              </a:rPr>
              <a:t>Let us know how we can help</a:t>
            </a:r>
          </a:p>
        </p:txBody>
      </p:sp>
    </p:spTree>
    <p:extLst>
      <p:ext uri="{BB962C8B-B14F-4D97-AF65-F5344CB8AC3E}">
        <p14:creationId xmlns:p14="http://schemas.microsoft.com/office/powerpoint/2010/main" val="222604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screen shot of a smart phone&#10;&#10;Description generated with high confidence">
            <a:extLst>
              <a:ext uri="{FF2B5EF4-FFF2-40B4-BE49-F238E27FC236}">
                <a16:creationId xmlns:a16="http://schemas.microsoft.com/office/drawing/2014/main" id="{DF960B2D-54D1-42CC-A4FF-1C1CB0E3F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33" y="-30745"/>
            <a:ext cx="4324679" cy="691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38500" cy="1325563"/>
          </a:xfrm>
        </p:spPr>
        <p:txBody>
          <a:bodyPr/>
          <a:lstStyle/>
          <a:p>
            <a:r>
              <a:rPr lang="en-US" dirty="0"/>
              <a:t>Template for Every Clicker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397AA-A7FC-43C0-BC11-EA779769FF84}"/>
              </a:ext>
            </a:extLst>
          </p:cNvPr>
          <p:cNvSpPr txBox="1"/>
          <p:nvPr/>
        </p:nvSpPr>
        <p:spPr>
          <a:xfrm>
            <a:off x="2457450" y="2211399"/>
            <a:ext cx="1854200" cy="461665"/>
          </a:xfrm>
          <a:prstGeom prst="rect">
            <a:avLst/>
          </a:prstGeom>
          <a:solidFill>
            <a:srgbClr val="00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Your Logo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8EE38D-3DD9-4076-9642-56A7BFB08210}"/>
              </a:ext>
            </a:extLst>
          </p:cNvPr>
          <p:cNvGrpSpPr/>
          <p:nvPr/>
        </p:nvGrpSpPr>
        <p:grpSpPr>
          <a:xfrm>
            <a:off x="1936449" y="2795442"/>
            <a:ext cx="2971884" cy="2837934"/>
            <a:chOff x="9180422" y="1287972"/>
            <a:chExt cx="2971884" cy="3022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D9BA1B-0C5E-4862-8B1E-3B9C242DD1DD}"/>
                </a:ext>
              </a:extLst>
            </p:cNvPr>
            <p:cNvSpPr/>
            <p:nvPr/>
          </p:nvSpPr>
          <p:spPr>
            <a:xfrm>
              <a:off x="9180422" y="1287972"/>
              <a:ext cx="2971884" cy="3022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13">
              <a:extLst>
                <a:ext uri="{FF2B5EF4-FFF2-40B4-BE49-F238E27FC236}">
                  <a16:creationId xmlns:a16="http://schemas.microsoft.com/office/drawing/2014/main" id="{B2E1C325-A3D9-4EF6-A289-51E53AC9A5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1A</a:t>
              </a:r>
            </a:p>
          </p:txBody>
        </p:sp>
        <p:sp>
          <p:nvSpPr>
            <p:cNvPr id="11" name="Rounded Rectangle 16">
              <a:extLst>
                <a:ext uri="{FF2B5EF4-FFF2-40B4-BE49-F238E27FC236}">
                  <a16:creationId xmlns:a16="http://schemas.microsoft.com/office/drawing/2014/main" id="{5A5DCF9A-4D80-4B95-AAC3-63664FCBD0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2B</a:t>
              </a:r>
            </a:p>
          </p:txBody>
        </p:sp>
        <p:sp>
          <p:nvSpPr>
            <p:cNvPr id="12" name="Rounded Rectangle 17">
              <a:extLst>
                <a:ext uri="{FF2B5EF4-FFF2-40B4-BE49-F238E27FC236}">
                  <a16:creationId xmlns:a16="http://schemas.microsoft.com/office/drawing/2014/main" id="{802A6B6A-F08A-4CD6-8F8D-255F35CCB1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3C</a:t>
              </a:r>
            </a:p>
          </p:txBody>
        </p:sp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7336088D-2930-4BE8-B04B-4FA72FB925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4D</a:t>
              </a:r>
            </a:p>
          </p:txBody>
        </p:sp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1A5B43AD-8672-44C6-A07C-1DF7F0607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5E</a:t>
              </a:r>
            </a:p>
          </p:txBody>
        </p:sp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D34A9EEC-9B28-4598-9455-739FD60A5C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6F</a:t>
              </a:r>
            </a:p>
          </p:txBody>
        </p:sp>
        <p:sp>
          <p:nvSpPr>
            <p:cNvPr id="16" name="Rounded Rectangle 21">
              <a:extLst>
                <a:ext uri="{FF2B5EF4-FFF2-40B4-BE49-F238E27FC236}">
                  <a16:creationId xmlns:a16="http://schemas.microsoft.com/office/drawing/2014/main" id="{BC474D2A-6F1F-4ECF-98E2-E856DE818F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2857089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7G</a:t>
              </a:r>
            </a:p>
          </p:txBody>
        </p:sp>
        <p:sp>
          <p:nvSpPr>
            <p:cNvPr id="17" name="Rounded Rectangle 22">
              <a:extLst>
                <a:ext uri="{FF2B5EF4-FFF2-40B4-BE49-F238E27FC236}">
                  <a16:creationId xmlns:a16="http://schemas.microsoft.com/office/drawing/2014/main" id="{46A8FA7C-5C0C-4F79-ABB3-421F74838C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2857089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8H</a:t>
              </a:r>
            </a:p>
          </p:txBody>
        </p:sp>
        <p:sp>
          <p:nvSpPr>
            <p:cNvPr id="18" name="Rounded Rectangle 23">
              <a:extLst>
                <a:ext uri="{FF2B5EF4-FFF2-40B4-BE49-F238E27FC236}">
                  <a16:creationId xmlns:a16="http://schemas.microsoft.com/office/drawing/2014/main" id="{172A683B-1A66-4A1C-9527-8A3DBB36F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2857089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9I</a:t>
              </a:r>
            </a:p>
          </p:txBody>
        </p:sp>
        <p:sp>
          <p:nvSpPr>
            <p:cNvPr id="19" name="Rounded Rectangle 24">
              <a:extLst>
                <a:ext uri="{FF2B5EF4-FFF2-40B4-BE49-F238E27FC236}">
                  <a16:creationId xmlns:a16="http://schemas.microsoft.com/office/drawing/2014/main" id="{C27609EB-9E20-45A6-A669-613A669358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357822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OK</a:t>
              </a:r>
            </a:p>
          </p:txBody>
        </p:sp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65FAC410-6499-4017-9537-ED465D1FF6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357822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10J</a:t>
              </a:r>
            </a:p>
          </p:txBody>
        </p:sp>
        <p:sp>
          <p:nvSpPr>
            <p:cNvPr id="21" name="Rounded Rectangle 26">
              <a:extLst>
                <a:ext uri="{FF2B5EF4-FFF2-40B4-BE49-F238E27FC236}">
                  <a16:creationId xmlns:a16="http://schemas.microsoft.com/office/drawing/2014/main" id="{A8151C65-C5AE-4899-94B4-C72AD0DA1E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357822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C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247E406-6C05-4508-9DBD-1C98BB92E5A2}"/>
              </a:ext>
            </a:extLst>
          </p:cNvPr>
          <p:cNvSpPr txBox="1"/>
          <p:nvPr/>
        </p:nvSpPr>
        <p:spPr>
          <a:xfrm>
            <a:off x="1987291" y="5755754"/>
            <a:ext cx="2870200" cy="369332"/>
          </a:xfrm>
          <a:prstGeom prst="rect">
            <a:avLst/>
          </a:prstGeom>
          <a:solidFill>
            <a:srgbClr val="E5E2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slogan</a:t>
            </a:r>
          </a:p>
        </p:txBody>
      </p:sp>
      <p:pic>
        <p:nvPicPr>
          <p:cNvPr id="27" name="Graphic 26" descr="Send">
            <a:extLst>
              <a:ext uri="{FF2B5EF4-FFF2-40B4-BE49-F238E27FC236}">
                <a16:creationId xmlns:a16="http://schemas.microsoft.com/office/drawing/2014/main" id="{F09CA850-2573-4170-A465-9599B7469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95462">
            <a:off x="646283" y="3289498"/>
            <a:ext cx="460383" cy="460383"/>
          </a:xfrm>
          <a:prstGeom prst="rect">
            <a:avLst/>
          </a:prstGeom>
        </p:spPr>
      </p:pic>
      <p:pic>
        <p:nvPicPr>
          <p:cNvPr id="28" name="Graphic 27" descr="Send">
            <a:extLst>
              <a:ext uri="{FF2B5EF4-FFF2-40B4-BE49-F238E27FC236}">
                <a16:creationId xmlns:a16="http://schemas.microsoft.com/office/drawing/2014/main" id="{E5596AE9-256E-49AB-B8DD-9096FE19F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95462">
            <a:off x="646283" y="2696415"/>
            <a:ext cx="460383" cy="460383"/>
          </a:xfrm>
          <a:prstGeom prst="rect">
            <a:avLst/>
          </a:prstGeom>
        </p:spPr>
      </p:pic>
      <p:pic>
        <p:nvPicPr>
          <p:cNvPr id="30" name="Graphic 29" descr="Close">
            <a:extLst>
              <a:ext uri="{FF2B5EF4-FFF2-40B4-BE49-F238E27FC236}">
                <a16:creationId xmlns:a16="http://schemas.microsoft.com/office/drawing/2014/main" id="{FFFB6840-F0AA-483D-AA32-8C33B4C2C2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874" y="3882581"/>
            <a:ext cx="457200" cy="457200"/>
          </a:xfrm>
          <a:prstGeom prst="rect">
            <a:avLst/>
          </a:prstGeom>
        </p:spPr>
      </p:pic>
      <p:pic>
        <p:nvPicPr>
          <p:cNvPr id="31" name="Graphic 30" descr="Close">
            <a:extLst>
              <a:ext uri="{FF2B5EF4-FFF2-40B4-BE49-F238E27FC236}">
                <a16:creationId xmlns:a16="http://schemas.microsoft.com/office/drawing/2014/main" id="{BBE46BE2-B32E-4E05-9499-0004C5E02E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7874" y="447248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0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38500" cy="1325563"/>
          </a:xfrm>
        </p:spPr>
        <p:txBody>
          <a:bodyPr/>
          <a:lstStyle/>
          <a:p>
            <a:r>
              <a:rPr lang="en-US" dirty="0"/>
              <a:t>Template for Every Clicker</a:t>
            </a:r>
          </a:p>
        </p:txBody>
      </p:sp>
      <p:pic>
        <p:nvPicPr>
          <p:cNvPr id="8" name="Picture 7" descr="A screen shot of a smart phone&#10;&#10;Description generated with high confidence">
            <a:extLst>
              <a:ext uri="{FF2B5EF4-FFF2-40B4-BE49-F238E27FC236}">
                <a16:creationId xmlns:a16="http://schemas.microsoft.com/office/drawing/2014/main" id="{2AF2CF91-596C-41FF-B1CF-A5BF11118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34" y="474881"/>
            <a:ext cx="3105511" cy="5908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9FED94-0416-4DAF-88E8-A68F55F7F771}"/>
              </a:ext>
            </a:extLst>
          </p:cNvPr>
          <p:cNvSpPr txBox="1"/>
          <p:nvPr/>
        </p:nvSpPr>
        <p:spPr>
          <a:xfrm>
            <a:off x="2457450" y="2211399"/>
            <a:ext cx="1854200" cy="461665"/>
          </a:xfrm>
          <a:prstGeom prst="rect">
            <a:avLst/>
          </a:prstGeom>
          <a:solidFill>
            <a:srgbClr val="00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Your Logo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C60961-8CC2-4289-B0F1-CDE19280648B}"/>
              </a:ext>
            </a:extLst>
          </p:cNvPr>
          <p:cNvGrpSpPr/>
          <p:nvPr/>
        </p:nvGrpSpPr>
        <p:grpSpPr>
          <a:xfrm>
            <a:off x="1936449" y="2795442"/>
            <a:ext cx="2971884" cy="1527189"/>
            <a:chOff x="9180422" y="1287972"/>
            <a:chExt cx="2971884" cy="16265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205435-03CF-4031-A604-F9D8C80919A9}"/>
                </a:ext>
              </a:extLst>
            </p:cNvPr>
            <p:cNvSpPr/>
            <p:nvPr/>
          </p:nvSpPr>
          <p:spPr>
            <a:xfrm>
              <a:off x="9180422" y="1287972"/>
              <a:ext cx="2971884" cy="162656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3">
              <a:extLst>
                <a:ext uri="{FF2B5EF4-FFF2-40B4-BE49-F238E27FC236}">
                  <a16:creationId xmlns:a16="http://schemas.microsoft.com/office/drawing/2014/main" id="{8B6A589C-B76C-43E3-936E-6776AEF82F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1A</a:t>
              </a:r>
            </a:p>
          </p:txBody>
        </p:sp>
        <p:sp>
          <p:nvSpPr>
            <p:cNvPr id="13" name="Rounded Rectangle 16">
              <a:extLst>
                <a:ext uri="{FF2B5EF4-FFF2-40B4-BE49-F238E27FC236}">
                  <a16:creationId xmlns:a16="http://schemas.microsoft.com/office/drawing/2014/main" id="{F14D57D1-3F7B-4859-B87C-9046B8F296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2B</a:t>
              </a:r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BFD64D27-8B5B-49CE-8E0F-1FF4C52A80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3C</a:t>
              </a:r>
            </a:p>
          </p:txBody>
        </p:sp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D74B56C7-FB79-4758-BBA6-CD4B597148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4D</a:t>
              </a:r>
            </a:p>
          </p:txBody>
        </p:sp>
        <p:sp>
          <p:nvSpPr>
            <p:cNvPr id="16" name="Rounded Rectangle 19">
              <a:extLst>
                <a:ext uri="{FF2B5EF4-FFF2-40B4-BE49-F238E27FC236}">
                  <a16:creationId xmlns:a16="http://schemas.microsoft.com/office/drawing/2014/main" id="{7B5D4F91-F49C-42BC-87A6-0D239507EC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5E</a:t>
              </a:r>
            </a:p>
          </p:txBody>
        </p:sp>
        <p:sp>
          <p:nvSpPr>
            <p:cNvPr id="21" name="Rounded Rectangle 24">
              <a:extLst>
                <a:ext uri="{FF2B5EF4-FFF2-40B4-BE49-F238E27FC236}">
                  <a16:creationId xmlns:a16="http://schemas.microsoft.com/office/drawing/2014/main" id="{305BB1C1-BE8A-4A62-8AA3-350C48D305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OK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7DE478-C14D-4DD1-A9C9-31E16202EB7D}"/>
              </a:ext>
            </a:extLst>
          </p:cNvPr>
          <p:cNvSpPr txBox="1"/>
          <p:nvPr/>
        </p:nvSpPr>
        <p:spPr>
          <a:xfrm>
            <a:off x="1987291" y="4489141"/>
            <a:ext cx="2870200" cy="369332"/>
          </a:xfrm>
          <a:prstGeom prst="rect">
            <a:avLst/>
          </a:prstGeom>
          <a:solidFill>
            <a:srgbClr val="E5E2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slogan</a:t>
            </a:r>
          </a:p>
        </p:txBody>
      </p:sp>
      <p:pic>
        <p:nvPicPr>
          <p:cNvPr id="25" name="Graphic 24" descr="Send">
            <a:extLst>
              <a:ext uri="{FF2B5EF4-FFF2-40B4-BE49-F238E27FC236}">
                <a16:creationId xmlns:a16="http://schemas.microsoft.com/office/drawing/2014/main" id="{259FA75F-A782-400E-A064-B8B420DE0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95462">
            <a:off x="689129" y="3289498"/>
            <a:ext cx="460383" cy="460383"/>
          </a:xfrm>
          <a:prstGeom prst="rect">
            <a:avLst/>
          </a:prstGeom>
        </p:spPr>
      </p:pic>
      <p:pic>
        <p:nvPicPr>
          <p:cNvPr id="26" name="Graphic 25" descr="Send">
            <a:extLst>
              <a:ext uri="{FF2B5EF4-FFF2-40B4-BE49-F238E27FC236}">
                <a16:creationId xmlns:a16="http://schemas.microsoft.com/office/drawing/2014/main" id="{3C158A3B-C713-439D-8FDA-22D559726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95462">
            <a:off x="689129" y="2696415"/>
            <a:ext cx="460383" cy="460383"/>
          </a:xfrm>
          <a:prstGeom prst="rect">
            <a:avLst/>
          </a:prstGeom>
        </p:spPr>
      </p:pic>
      <p:pic>
        <p:nvPicPr>
          <p:cNvPr id="27" name="Graphic 26" descr="Close">
            <a:extLst>
              <a:ext uri="{FF2B5EF4-FFF2-40B4-BE49-F238E27FC236}">
                <a16:creationId xmlns:a16="http://schemas.microsoft.com/office/drawing/2014/main" id="{8FE51755-3C1A-4B61-80F1-C70A6883E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720" y="3882581"/>
            <a:ext cx="457200" cy="457200"/>
          </a:xfrm>
          <a:prstGeom prst="rect">
            <a:avLst/>
          </a:prstGeom>
        </p:spPr>
      </p:pic>
      <p:pic>
        <p:nvPicPr>
          <p:cNvPr id="28" name="Graphic 27" descr="Close">
            <a:extLst>
              <a:ext uri="{FF2B5EF4-FFF2-40B4-BE49-F238E27FC236}">
                <a16:creationId xmlns:a16="http://schemas.microsoft.com/office/drawing/2014/main" id="{F5CA099F-5AAC-462C-9A1A-E1F4F759F4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0720" y="447248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80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38500" cy="1325563"/>
          </a:xfrm>
        </p:spPr>
        <p:txBody>
          <a:bodyPr/>
          <a:lstStyle/>
          <a:p>
            <a:r>
              <a:rPr lang="en-US" dirty="0"/>
              <a:t>Template for Every Clicker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6E7E0-0178-4264-8150-0C89B4073AD9}"/>
              </a:ext>
            </a:extLst>
          </p:cNvPr>
          <p:cNvSpPr txBox="1"/>
          <p:nvPr/>
        </p:nvSpPr>
        <p:spPr>
          <a:xfrm>
            <a:off x="2457450" y="2211399"/>
            <a:ext cx="1854200" cy="461665"/>
          </a:xfrm>
          <a:prstGeom prst="rect">
            <a:avLst/>
          </a:prstGeom>
          <a:solidFill>
            <a:srgbClr val="00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Your Logo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100F1-1906-45F3-94EB-FEF26C6346F4}"/>
              </a:ext>
            </a:extLst>
          </p:cNvPr>
          <p:cNvGrpSpPr/>
          <p:nvPr/>
        </p:nvGrpSpPr>
        <p:grpSpPr>
          <a:xfrm>
            <a:off x="1936449" y="2795442"/>
            <a:ext cx="2971884" cy="2837934"/>
            <a:chOff x="9180422" y="1287972"/>
            <a:chExt cx="2971884" cy="3022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34B070-A5B3-4CC8-A3D4-7986FB08B26A}"/>
                </a:ext>
              </a:extLst>
            </p:cNvPr>
            <p:cNvSpPr/>
            <p:nvPr/>
          </p:nvSpPr>
          <p:spPr>
            <a:xfrm>
              <a:off x="9180422" y="1287972"/>
              <a:ext cx="2971884" cy="3022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13">
              <a:extLst>
                <a:ext uri="{FF2B5EF4-FFF2-40B4-BE49-F238E27FC236}">
                  <a16:creationId xmlns:a16="http://schemas.microsoft.com/office/drawing/2014/main" id="{101EFDAF-E721-4F0A-AB6F-7239BAB815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1A</a:t>
              </a:r>
            </a:p>
          </p:txBody>
        </p:sp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id="{E1BE8325-160A-450E-AB5B-4F4B3FD2C2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2B</a:t>
              </a:r>
            </a:p>
          </p:txBody>
        </p: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BE80F4D2-F795-4539-9A82-25589C0AA1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3C</a:t>
              </a:r>
            </a:p>
          </p:txBody>
        </p:sp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6CB24FBE-0D6E-45C9-B3D5-CBA07D2EF1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4D</a:t>
              </a:r>
            </a:p>
          </p:txBody>
        </p:sp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28D74B61-9489-4CB8-9E9C-D21ECB086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5E</a:t>
              </a:r>
            </a:p>
          </p:txBody>
        </p:sp>
        <p:sp>
          <p:nvSpPr>
            <p:cNvPr id="12" name="Rounded Rectangle 20">
              <a:extLst>
                <a:ext uri="{FF2B5EF4-FFF2-40B4-BE49-F238E27FC236}">
                  <a16:creationId xmlns:a16="http://schemas.microsoft.com/office/drawing/2014/main" id="{8DC8DBE5-64A4-4F7A-8EAA-21E12C71A2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6F</a:t>
              </a:r>
            </a:p>
          </p:txBody>
        </p:sp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C785EAC1-24BC-4A6F-B9D4-59F957793D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2857089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7G</a:t>
              </a:r>
            </a:p>
          </p:txBody>
        </p:sp>
        <p:sp>
          <p:nvSpPr>
            <p:cNvPr id="14" name="Rounded Rectangle 22">
              <a:extLst>
                <a:ext uri="{FF2B5EF4-FFF2-40B4-BE49-F238E27FC236}">
                  <a16:creationId xmlns:a16="http://schemas.microsoft.com/office/drawing/2014/main" id="{399C1C29-74C7-4096-A890-518698F93E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2857089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8H</a:t>
              </a:r>
            </a:p>
          </p:txBody>
        </p:sp>
        <p:sp>
          <p:nvSpPr>
            <p:cNvPr id="15" name="Rounded Rectangle 23">
              <a:extLst>
                <a:ext uri="{FF2B5EF4-FFF2-40B4-BE49-F238E27FC236}">
                  <a16:creationId xmlns:a16="http://schemas.microsoft.com/office/drawing/2014/main" id="{8A795BB6-860B-4C5D-BFFB-CC22478803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2857089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9I</a:t>
              </a:r>
            </a:p>
          </p:txBody>
        </p:sp>
        <p:sp>
          <p:nvSpPr>
            <p:cNvPr id="16" name="Rounded Rectangle 24">
              <a:extLst>
                <a:ext uri="{FF2B5EF4-FFF2-40B4-BE49-F238E27FC236}">
                  <a16:creationId xmlns:a16="http://schemas.microsoft.com/office/drawing/2014/main" id="{277B977C-B816-419F-B920-15ED9CA7D6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357822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OK</a:t>
              </a:r>
            </a:p>
          </p:txBody>
        </p:sp>
        <p:sp>
          <p:nvSpPr>
            <p:cNvPr id="17" name="Rounded Rectangle 25">
              <a:extLst>
                <a:ext uri="{FF2B5EF4-FFF2-40B4-BE49-F238E27FC236}">
                  <a16:creationId xmlns:a16="http://schemas.microsoft.com/office/drawing/2014/main" id="{75F52ACC-0127-43C7-A5C4-6C248453C7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357822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10J</a:t>
              </a:r>
            </a:p>
          </p:txBody>
        </p:sp>
        <p:sp>
          <p:nvSpPr>
            <p:cNvPr id="18" name="Rounded Rectangle 26">
              <a:extLst>
                <a:ext uri="{FF2B5EF4-FFF2-40B4-BE49-F238E27FC236}">
                  <a16:creationId xmlns:a16="http://schemas.microsoft.com/office/drawing/2014/main" id="{0E5EE897-1BD5-4F82-987E-A2A9ED0062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357822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C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C434CE9-6B4B-4A6A-AEA7-8633E70C98A0}"/>
              </a:ext>
            </a:extLst>
          </p:cNvPr>
          <p:cNvSpPr txBox="1"/>
          <p:nvPr/>
        </p:nvSpPr>
        <p:spPr>
          <a:xfrm>
            <a:off x="1987291" y="5755754"/>
            <a:ext cx="2870200" cy="369332"/>
          </a:xfrm>
          <a:prstGeom prst="rect">
            <a:avLst/>
          </a:prstGeom>
          <a:solidFill>
            <a:srgbClr val="E5E2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slogan</a:t>
            </a:r>
          </a:p>
        </p:txBody>
      </p:sp>
      <p:pic>
        <p:nvPicPr>
          <p:cNvPr id="20" name="Graphic 19" descr="Send">
            <a:extLst>
              <a:ext uri="{FF2B5EF4-FFF2-40B4-BE49-F238E27FC236}">
                <a16:creationId xmlns:a16="http://schemas.microsoft.com/office/drawing/2014/main" id="{E1B87530-F97B-43F5-B2E6-AE14EF22C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95462">
            <a:off x="682103" y="3289498"/>
            <a:ext cx="460383" cy="460383"/>
          </a:xfrm>
          <a:prstGeom prst="rect">
            <a:avLst/>
          </a:prstGeom>
        </p:spPr>
      </p:pic>
      <p:pic>
        <p:nvPicPr>
          <p:cNvPr id="21" name="Graphic 20" descr="Send">
            <a:extLst>
              <a:ext uri="{FF2B5EF4-FFF2-40B4-BE49-F238E27FC236}">
                <a16:creationId xmlns:a16="http://schemas.microsoft.com/office/drawing/2014/main" id="{ADE74D6A-E4C7-489E-8970-71B1C88BD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95462">
            <a:off x="682103" y="2696415"/>
            <a:ext cx="460383" cy="460383"/>
          </a:xfrm>
          <a:prstGeom prst="rect">
            <a:avLst/>
          </a:prstGeom>
        </p:spPr>
      </p:pic>
      <p:pic>
        <p:nvPicPr>
          <p:cNvPr id="22" name="Graphic 21" descr="Close">
            <a:extLst>
              <a:ext uri="{FF2B5EF4-FFF2-40B4-BE49-F238E27FC236}">
                <a16:creationId xmlns:a16="http://schemas.microsoft.com/office/drawing/2014/main" id="{7C0984DB-DB63-435F-85BC-A80740927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94" y="3882581"/>
            <a:ext cx="457200" cy="4572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1C990980-ACA8-4CBF-B92B-5BD7ECAD06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694" y="4472480"/>
            <a:ext cx="457200" cy="45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B61404-DD5D-44A4-B1C8-84CEFBE329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30" y="100504"/>
            <a:ext cx="262327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38500" cy="1325563"/>
          </a:xfrm>
        </p:spPr>
        <p:txBody>
          <a:bodyPr/>
          <a:lstStyle/>
          <a:p>
            <a:r>
              <a:rPr lang="en-US" dirty="0"/>
              <a:t>Template for Every Clicker</a:t>
            </a:r>
          </a:p>
        </p:txBody>
      </p:sp>
      <p:pic>
        <p:nvPicPr>
          <p:cNvPr id="5" name="Picture 4" descr="Screen of a cell phone&#10;&#10;Description generated with very high confidence">
            <a:extLst>
              <a:ext uri="{FF2B5EF4-FFF2-40B4-BE49-F238E27FC236}">
                <a16:creationId xmlns:a16="http://schemas.microsoft.com/office/drawing/2014/main" id="{ADB4D77D-9C8C-4977-A4D3-03B462BB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59" y="228600"/>
            <a:ext cx="3282460" cy="640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56250D-68DE-4CC2-91CB-312034A7050F}"/>
              </a:ext>
            </a:extLst>
          </p:cNvPr>
          <p:cNvSpPr txBox="1"/>
          <p:nvPr/>
        </p:nvSpPr>
        <p:spPr>
          <a:xfrm>
            <a:off x="2457450" y="2211399"/>
            <a:ext cx="1854200" cy="461665"/>
          </a:xfrm>
          <a:prstGeom prst="rect">
            <a:avLst/>
          </a:prstGeom>
          <a:solidFill>
            <a:srgbClr val="002D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Your Logo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5D9A7-81D2-4F85-BAD9-7E7E373327C8}"/>
              </a:ext>
            </a:extLst>
          </p:cNvPr>
          <p:cNvGrpSpPr/>
          <p:nvPr/>
        </p:nvGrpSpPr>
        <p:grpSpPr>
          <a:xfrm>
            <a:off x="1936449" y="2795442"/>
            <a:ext cx="2971884" cy="2837934"/>
            <a:chOff x="9180422" y="1287972"/>
            <a:chExt cx="2971884" cy="3022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FED146-BB4A-46E9-83D8-E4517047AC3D}"/>
                </a:ext>
              </a:extLst>
            </p:cNvPr>
            <p:cNvSpPr/>
            <p:nvPr/>
          </p:nvSpPr>
          <p:spPr>
            <a:xfrm>
              <a:off x="9180422" y="1287972"/>
              <a:ext cx="2971884" cy="30226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E60BCBB2-2EE8-43D1-AF6F-1E7F7FC557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1A</a:t>
              </a:r>
            </a:p>
          </p:txBody>
        </p:sp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1757B1BD-6379-4A64-8350-F621BD1B43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2B</a:t>
              </a:r>
            </a:p>
          </p:txBody>
        </p:sp>
        <p:sp>
          <p:nvSpPr>
            <p:cNvPr id="11" name="Rounded Rectangle 17">
              <a:extLst>
                <a:ext uri="{FF2B5EF4-FFF2-40B4-BE49-F238E27FC236}">
                  <a16:creationId xmlns:a16="http://schemas.microsoft.com/office/drawing/2014/main" id="{2F3C8F64-5436-4E15-A644-13264620DC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142767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3C</a:t>
              </a:r>
            </a:p>
          </p:txBody>
        </p:sp>
        <p:sp>
          <p:nvSpPr>
            <p:cNvPr id="12" name="Rounded Rectangle 18">
              <a:extLst>
                <a:ext uri="{FF2B5EF4-FFF2-40B4-BE49-F238E27FC236}">
                  <a16:creationId xmlns:a16="http://schemas.microsoft.com/office/drawing/2014/main" id="{8A8D2549-310B-41F2-9461-054A6BE671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4D</a:t>
              </a:r>
            </a:p>
          </p:txBody>
        </p:sp>
        <p:sp>
          <p:nvSpPr>
            <p:cNvPr id="13" name="Rounded Rectangle 19">
              <a:extLst>
                <a:ext uri="{FF2B5EF4-FFF2-40B4-BE49-F238E27FC236}">
                  <a16:creationId xmlns:a16="http://schemas.microsoft.com/office/drawing/2014/main" id="{18CEC771-D875-4614-ABBF-5664BABF3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5E</a:t>
              </a:r>
            </a:p>
          </p:txBody>
        </p:sp>
        <p:sp>
          <p:nvSpPr>
            <p:cNvPr id="14" name="Rounded Rectangle 20">
              <a:extLst>
                <a:ext uri="{FF2B5EF4-FFF2-40B4-BE49-F238E27FC236}">
                  <a16:creationId xmlns:a16="http://schemas.microsoft.com/office/drawing/2014/main" id="{32DFAA9E-2835-41EA-8652-AD5311810D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214451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6F</a:t>
              </a:r>
            </a:p>
          </p:txBody>
        </p:sp>
        <p:sp>
          <p:nvSpPr>
            <p:cNvPr id="15" name="Rounded Rectangle 21">
              <a:extLst>
                <a:ext uri="{FF2B5EF4-FFF2-40B4-BE49-F238E27FC236}">
                  <a16:creationId xmlns:a16="http://schemas.microsoft.com/office/drawing/2014/main" id="{CEE99EEA-2FEB-4237-8525-6F0E6A612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2857089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7G</a:t>
              </a:r>
            </a:p>
          </p:txBody>
        </p:sp>
        <p:sp>
          <p:nvSpPr>
            <p:cNvPr id="16" name="Rounded Rectangle 22">
              <a:extLst>
                <a:ext uri="{FF2B5EF4-FFF2-40B4-BE49-F238E27FC236}">
                  <a16:creationId xmlns:a16="http://schemas.microsoft.com/office/drawing/2014/main" id="{12E5B247-C5A4-4EBD-821E-DD9596A83E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2857089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8H</a:t>
              </a:r>
            </a:p>
          </p:txBody>
        </p:sp>
        <p:sp>
          <p:nvSpPr>
            <p:cNvPr id="17" name="Rounded Rectangle 23">
              <a:extLst>
                <a:ext uri="{FF2B5EF4-FFF2-40B4-BE49-F238E27FC236}">
                  <a16:creationId xmlns:a16="http://schemas.microsoft.com/office/drawing/2014/main" id="{DBF65AA8-A461-4687-BE76-60F5AFAE5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2857089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9I</a:t>
              </a:r>
            </a:p>
          </p:txBody>
        </p:sp>
        <p:sp>
          <p:nvSpPr>
            <p:cNvPr id="18" name="Rounded Rectangle 24">
              <a:extLst>
                <a:ext uri="{FF2B5EF4-FFF2-40B4-BE49-F238E27FC236}">
                  <a16:creationId xmlns:a16="http://schemas.microsoft.com/office/drawing/2014/main" id="{3FF6C17E-4857-458D-9016-FD37B98F57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9822" y="357822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OK</a:t>
              </a:r>
            </a:p>
          </p:txBody>
        </p:sp>
        <p:sp>
          <p:nvSpPr>
            <p:cNvPr id="19" name="Rounded Rectangle 25">
              <a:extLst>
                <a:ext uri="{FF2B5EF4-FFF2-40B4-BE49-F238E27FC236}">
                  <a16:creationId xmlns:a16="http://schemas.microsoft.com/office/drawing/2014/main" id="{463FA5B6-7942-49B0-A18F-F6F4BFF31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58775" y="357822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10J</a:t>
              </a:r>
            </a:p>
          </p:txBody>
        </p:sp>
        <p:sp>
          <p:nvSpPr>
            <p:cNvPr id="20" name="Rounded Rectangle 26">
              <a:extLst>
                <a:ext uri="{FF2B5EF4-FFF2-40B4-BE49-F238E27FC236}">
                  <a16:creationId xmlns:a16="http://schemas.microsoft.com/office/drawing/2014/main" id="{7EC97A63-0BAF-476A-8278-BAF66DBAE5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57728" y="3578222"/>
              <a:ext cx="539496" cy="539496"/>
            </a:xfrm>
            <a:prstGeom prst="roundRect">
              <a:avLst/>
            </a:prstGeom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/>
                <a:t>C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1135F87-C62E-4788-BF00-42FBF5C9D51A}"/>
              </a:ext>
            </a:extLst>
          </p:cNvPr>
          <p:cNvSpPr txBox="1"/>
          <p:nvPr/>
        </p:nvSpPr>
        <p:spPr>
          <a:xfrm>
            <a:off x="1987291" y="5755754"/>
            <a:ext cx="2870200" cy="369332"/>
          </a:xfrm>
          <a:prstGeom prst="rect">
            <a:avLst/>
          </a:prstGeom>
          <a:solidFill>
            <a:srgbClr val="E5E2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your slogan</a:t>
            </a:r>
          </a:p>
        </p:txBody>
      </p:sp>
      <p:pic>
        <p:nvPicPr>
          <p:cNvPr id="22" name="Graphic 21" descr="Send">
            <a:extLst>
              <a:ext uri="{FF2B5EF4-FFF2-40B4-BE49-F238E27FC236}">
                <a16:creationId xmlns:a16="http://schemas.microsoft.com/office/drawing/2014/main" id="{B1C87727-8F13-4A9C-A21D-EFD609850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95462">
            <a:off x="696120" y="3289498"/>
            <a:ext cx="460383" cy="460383"/>
          </a:xfrm>
          <a:prstGeom prst="rect">
            <a:avLst/>
          </a:prstGeom>
        </p:spPr>
      </p:pic>
      <p:pic>
        <p:nvPicPr>
          <p:cNvPr id="23" name="Graphic 22" descr="Send">
            <a:extLst>
              <a:ext uri="{FF2B5EF4-FFF2-40B4-BE49-F238E27FC236}">
                <a16:creationId xmlns:a16="http://schemas.microsoft.com/office/drawing/2014/main" id="{3F6F88FC-FDBF-4D32-ADA2-B4B6F5E7D8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95462">
            <a:off x="696120" y="2696415"/>
            <a:ext cx="460383" cy="460383"/>
          </a:xfrm>
          <a:prstGeom prst="rect">
            <a:avLst/>
          </a:prstGeom>
        </p:spPr>
      </p:pic>
      <p:pic>
        <p:nvPicPr>
          <p:cNvPr id="24" name="Graphic 23" descr="Close">
            <a:extLst>
              <a:ext uri="{FF2B5EF4-FFF2-40B4-BE49-F238E27FC236}">
                <a16:creationId xmlns:a16="http://schemas.microsoft.com/office/drawing/2014/main" id="{808409BE-3AE5-412A-ACD0-01A0CE05E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711" y="3882581"/>
            <a:ext cx="457200" cy="457200"/>
          </a:xfrm>
          <a:prstGeom prst="rect">
            <a:avLst/>
          </a:prstGeom>
        </p:spPr>
      </p:pic>
      <p:pic>
        <p:nvPicPr>
          <p:cNvPr id="25" name="Graphic 24" descr="Close">
            <a:extLst>
              <a:ext uri="{FF2B5EF4-FFF2-40B4-BE49-F238E27FC236}">
                <a16:creationId xmlns:a16="http://schemas.microsoft.com/office/drawing/2014/main" id="{177BD242-6438-451C-AE0F-BA9472BCC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7711" y="4472480"/>
            <a:ext cx="457200" cy="457200"/>
          </a:xfrm>
          <a:prstGeom prst="rect">
            <a:avLst/>
          </a:prstGeom>
        </p:spPr>
      </p:pic>
      <p:pic>
        <p:nvPicPr>
          <p:cNvPr id="27" name="Graphic 26" descr="Arrow: Straight">
            <a:extLst>
              <a:ext uri="{FF2B5EF4-FFF2-40B4-BE49-F238E27FC236}">
                <a16:creationId xmlns:a16="http://schemas.microsoft.com/office/drawing/2014/main" id="{66EC802F-F3D2-49D3-956F-49607FB3E3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0511" y="5078006"/>
            <a:ext cx="457200" cy="457200"/>
          </a:xfrm>
          <a:prstGeom prst="rect">
            <a:avLst/>
          </a:prstGeom>
        </p:spPr>
      </p:pic>
      <p:pic>
        <p:nvPicPr>
          <p:cNvPr id="28" name="Graphic 27" descr="Arrow: Straight">
            <a:extLst>
              <a:ext uri="{FF2B5EF4-FFF2-40B4-BE49-F238E27FC236}">
                <a16:creationId xmlns:a16="http://schemas.microsoft.com/office/drawing/2014/main" id="{7C7101F3-00EE-483D-B3C3-96BFB4CE7A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1098688" y="5078006"/>
            <a:ext cx="457200" cy="457200"/>
          </a:xfrm>
          <a:prstGeom prst="rect">
            <a:avLst/>
          </a:prstGeom>
        </p:spPr>
      </p:pic>
      <p:pic>
        <p:nvPicPr>
          <p:cNvPr id="29" name="Graphic 28" descr="Arrow: Straight">
            <a:extLst>
              <a:ext uri="{FF2B5EF4-FFF2-40B4-BE49-F238E27FC236}">
                <a16:creationId xmlns:a16="http://schemas.microsoft.com/office/drawing/2014/main" id="{792644C7-119A-4D53-86C7-D4FC4D1037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7821" y="5535206"/>
            <a:ext cx="457200" cy="457200"/>
          </a:xfrm>
          <a:prstGeom prst="rect">
            <a:avLst/>
          </a:prstGeom>
        </p:spPr>
      </p:pic>
      <p:pic>
        <p:nvPicPr>
          <p:cNvPr id="30" name="Graphic 29" descr="Arrow: Straight">
            <a:extLst>
              <a:ext uri="{FF2B5EF4-FFF2-40B4-BE49-F238E27FC236}">
                <a16:creationId xmlns:a16="http://schemas.microsoft.com/office/drawing/2014/main" id="{795A9C90-0FC0-443F-939F-570F500763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1095998" y="553520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45987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6F760E63-6558-4373-961D-CC195112E8AD}" vid="{3F202EA7-7B8E-4225-A5A0-545116A230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PresentationSettingsData>
  <Settings>
    <answerBulletFormat>Numeric</answerBulletFormat>
    <pointsToClock/>
    <answerNowAutoInsert>No</answerNowAutoInsert>
    <answerNowStyle>Explosion</answerNowStyle>
    <answerNowText>Answer Now</answerNowText>
    <chartColors>Use PowerPoint Color Scheme</chartColors>
    <chartType>Horizontal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50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1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EZ-ELECTIONS Objects</showControlBar>
    <defaultCorrectPointValue>100</defaultCorrectPointValue>
    <defaultIncorrectPointValue>0</defaultIncorrectPointValue>
    <chartColor1>185,222,228</chartColor1>
    <chartColor2>51,50,152</chartColor2>
    <chartColor3>1,153,154</chartColor3>
    <chartColor4>153,202,0</chartColor4>
    <chartColor5>128,128,128</chartColor5>
    <chartColor6>185,222,228</chartColor6>
    <chartColor7>51,50,152</chartColor7>
    <chartColor8>1,153,154</chartColor8>
    <chartColor9>153,202,0</chartColor9>
    <chartColor10>128,128,128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Percentage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11.xml><?xml version="1.0" encoding="utf-8"?>
<SessionSlideSettingsData>
  <Settings/>
</SessionSlideSettingsData>
</file>

<file path=customXml/item12.xml><?xml version="1.0" encoding="utf-8"?>
<TeamNamesData>
  <TeamNames>
    <Team1/>
    <NewTeam1/>
    <Team2/>
    <NewTeam2/>
    <Team3/>
    <NewTeam3/>
    <Team4/>
    <NewTeam4/>
    <Team5/>
    <NewTeam5/>
    <Team6/>
    <NewTeam6/>
    <Team7/>
    <NewTeam7/>
    <Team8/>
    <NewTeam8/>
    <Team9/>
    <NewTeam9/>
    <Team10/>
    <NewTeam10/>
  </TeamNames>
</TeamNamesData>
</file>

<file path=customXml/item13.xml><?xml version="1.0" encoding="utf-8"?>
<SessionSlideMasterData>
  <SlideMaster/>
</SessionSlideMasterData>
</file>

<file path=customXml/item14.xml><?xml version="1.0" encoding="utf-8"?>
<TextingSlideData/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SessionParticipantData/>
</file>

<file path=customXml/item5.xml><?xml version="1.0" encoding="utf-8"?>
<ParticipantInfoData/>
</file>

<file path=customXml/item6.xml><?xml version="1.0" encoding="utf-8"?>
<CustomFieldInfoData/>
</file>

<file path=customXml/item7.xml><?xml version="1.0" encoding="utf-8"?>
<SessionCloseEndedDescriptorsData/>
</file>

<file path=customXml/item8.xml><?xml version="1.0" encoding="utf-8"?>
<SessionGroupWeightData/>
</file>

<file path=customXml/item9.xml><?xml version="1.0" encoding="utf-8"?>
<SessionSlideDescriptorData/>
</file>

<file path=customXml/itemProps1.xml><?xml version="1.0" encoding="utf-8"?>
<ds:datastoreItem xmlns:ds="http://schemas.openxmlformats.org/officeDocument/2006/customXml" ds:itemID="{DAEA5564-1119-408E-9B8B-6A5759F60B73}">
  <ds:schemaRefs/>
</ds:datastoreItem>
</file>

<file path=customXml/itemProps10.xml><?xml version="1.0" encoding="utf-8"?>
<ds:datastoreItem xmlns:ds="http://schemas.openxmlformats.org/officeDocument/2006/customXml" ds:itemID="{C04DA902-0887-4086-81C7-88EEA9DBC290}">
  <ds:schemaRefs/>
</ds:datastoreItem>
</file>

<file path=customXml/itemProps11.xml><?xml version="1.0" encoding="utf-8"?>
<ds:datastoreItem xmlns:ds="http://schemas.openxmlformats.org/officeDocument/2006/customXml" ds:itemID="{B696DC6B-7264-4B78-B4E4-57868D29B66F}">
  <ds:schemaRefs/>
</ds:datastoreItem>
</file>

<file path=customXml/itemProps12.xml><?xml version="1.0" encoding="utf-8"?>
<ds:datastoreItem xmlns:ds="http://schemas.openxmlformats.org/officeDocument/2006/customXml" ds:itemID="{7CDD8EC6-17CA-49C5-95C9-5ACE89DAF6C1}">
  <ds:schemaRefs/>
</ds:datastoreItem>
</file>

<file path=customXml/itemProps13.xml><?xml version="1.0" encoding="utf-8"?>
<ds:datastoreItem xmlns:ds="http://schemas.openxmlformats.org/officeDocument/2006/customXml" ds:itemID="{6B0D42CA-D8B1-4CFE-BCFF-C52900F220F2}">
  <ds:schemaRefs/>
</ds:datastoreItem>
</file>

<file path=customXml/itemProps14.xml><?xml version="1.0" encoding="utf-8"?>
<ds:datastoreItem xmlns:ds="http://schemas.openxmlformats.org/officeDocument/2006/customXml" ds:itemID="{14A1E1D9-EC95-4056-817F-A6579CC6588E}">
  <ds:schemaRefs/>
</ds:datastoreItem>
</file>

<file path=customXml/itemProps2.xml><?xml version="1.0" encoding="utf-8"?>
<ds:datastoreItem xmlns:ds="http://schemas.openxmlformats.org/officeDocument/2006/customXml" ds:itemID="{99E2F192-AF2E-4791-BA9E-86F692FE3015}">
  <ds:schemaRefs/>
</ds:datastoreItem>
</file>

<file path=customXml/itemProps3.xml><?xml version="1.0" encoding="utf-8"?>
<ds:datastoreItem xmlns:ds="http://schemas.openxmlformats.org/officeDocument/2006/customXml" ds:itemID="{9D00453F-801F-4161-8622-61BFAC68C395}">
  <ds:schemaRefs/>
</ds:datastoreItem>
</file>

<file path=customXml/itemProps4.xml><?xml version="1.0" encoding="utf-8"?>
<ds:datastoreItem xmlns:ds="http://schemas.openxmlformats.org/officeDocument/2006/customXml" ds:itemID="{50407AA6-9DE9-49E8-A1AB-561717C03CF2}">
  <ds:schemaRefs/>
</ds:datastoreItem>
</file>

<file path=customXml/itemProps5.xml><?xml version="1.0" encoding="utf-8"?>
<ds:datastoreItem xmlns:ds="http://schemas.openxmlformats.org/officeDocument/2006/customXml" ds:itemID="{A03E3C02-52D7-4CEF-8109-3FC01F0C5265}">
  <ds:schemaRefs/>
</ds:datastoreItem>
</file>

<file path=customXml/itemProps6.xml><?xml version="1.0" encoding="utf-8"?>
<ds:datastoreItem xmlns:ds="http://schemas.openxmlformats.org/officeDocument/2006/customXml" ds:itemID="{96C04653-B38F-4E75-86B5-DC8E851C9B62}">
  <ds:schemaRefs/>
</ds:datastoreItem>
</file>

<file path=customXml/itemProps7.xml><?xml version="1.0" encoding="utf-8"?>
<ds:datastoreItem xmlns:ds="http://schemas.openxmlformats.org/officeDocument/2006/customXml" ds:itemID="{6A8D47F4-2620-45AE-BFA2-C67FB79C3148}">
  <ds:schemaRefs/>
</ds:datastoreItem>
</file>

<file path=customXml/itemProps8.xml><?xml version="1.0" encoding="utf-8"?>
<ds:datastoreItem xmlns:ds="http://schemas.openxmlformats.org/officeDocument/2006/customXml" ds:itemID="{03A3D192-D866-4BA0-830E-F239DFF0E3A0}">
  <ds:schemaRefs/>
</ds:datastoreItem>
</file>

<file path=customXml/itemProps9.xml><?xml version="1.0" encoding="utf-8"?>
<ds:datastoreItem xmlns:ds="http://schemas.openxmlformats.org/officeDocument/2006/customXml" ds:itemID="{5B915300-AA7D-4BDB-AE2E-D7273D43EE1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Meridia Corporate</Template>
  <TotalTime>78</TotalTime>
  <Words>145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Meridia Corporate</vt:lpstr>
      <vt:lpstr>Custom Membranes</vt:lpstr>
      <vt:lpstr>Corporate Branding</vt:lpstr>
      <vt:lpstr>Personal Touch</vt:lpstr>
      <vt:lpstr>Template for Every Clicker</vt:lpstr>
      <vt:lpstr>Template for Every Clicker</vt:lpstr>
      <vt:lpstr>Template for Every Clicker</vt:lpstr>
      <vt:lpstr>Template for Every Clicker</vt:lpstr>
      <vt:lpstr>Template for Every Clicker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 Membranes</dc:title>
  <dc:creator>Peter Babel</dc:creator>
  <cp:lastModifiedBy>Peter Babel</cp:lastModifiedBy>
  <cp:revision>27</cp:revision>
  <dcterms:created xsi:type="dcterms:W3CDTF">2016-06-13T21:32:44Z</dcterms:created>
  <dcterms:modified xsi:type="dcterms:W3CDTF">2018-04-03T21:46:27Z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2.0</vt:lpwstr>
  </property>
  <property fmtid="{D5CDD505-2E9C-101B-9397-08002B2CF9AE}" pid="3" name="IsExistingPresentation">
    <vt:lpwstr>Yes</vt:lpwstr>
  </property>
  <property fmtid="{D5CDD505-2E9C-101B-9397-08002B2CF9AE}" pid="4" name="PresentationID">
    <vt:lpwstr>38a4434e894443acbe3ee6d849b30d5a</vt:lpwstr>
  </property>
</Properties>
</file>