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CE18-0841-4190-84F4-5A9BFAC4138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D5FB-B80A-46A6-B7FB-D2A3BBF2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3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CE18-0841-4190-84F4-5A9BFAC4138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D5FB-B80A-46A6-B7FB-D2A3BBF2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9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CE18-0841-4190-84F4-5A9BFAC4138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D5FB-B80A-46A6-B7FB-D2A3BBF2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8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CE18-0841-4190-84F4-5A9BFAC4138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D5FB-B80A-46A6-B7FB-D2A3BBF2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CE18-0841-4190-84F4-5A9BFAC4138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D5FB-B80A-46A6-B7FB-D2A3BBF2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3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CE18-0841-4190-84F4-5A9BFAC4138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D5FB-B80A-46A6-B7FB-D2A3BBF2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6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CE18-0841-4190-84F4-5A9BFAC4138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D5FB-B80A-46A6-B7FB-D2A3BBF2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CE18-0841-4190-84F4-5A9BFAC4138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D5FB-B80A-46A6-B7FB-D2A3BBF2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8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CE18-0841-4190-84F4-5A9BFAC4138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D5FB-B80A-46A6-B7FB-D2A3BBF2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CE18-0841-4190-84F4-5A9BFAC4138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D5FB-B80A-46A6-B7FB-D2A3BBF2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1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CE18-0841-4190-84F4-5A9BFAC4138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D5FB-B80A-46A6-B7FB-D2A3BBF2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4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7CE18-0841-4190-84F4-5A9BFAC4138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3D5FB-B80A-46A6-B7FB-D2A3BBF2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Using the Keypad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901825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During this meeting, you will be asked to respond to interactive questions using the Meridia keypads.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respond, simply press the button on the keypad that matches your desired answer.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Important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You may respond whenever the question is displayed, not just when the countdown clock appears.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C:\Users\jricca\Desktop\keyp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0370" y="995364"/>
            <a:ext cx="2155891" cy="5257799"/>
          </a:xfrm>
          <a:prstGeom prst="rect">
            <a:avLst/>
          </a:prstGeom>
          <a:noFill/>
        </p:spPr>
      </p:pic>
      <p:sp>
        <p:nvSpPr>
          <p:cNvPr id="4" name="SessionQuestionData" descr="&lt;?xml version=&quot;1.0&quot;?&gt;&lt;AllQuestions /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5" name="SessionAnswerData" descr="&lt;?xml version=&quot;1.0&quot;?&gt;&lt;AllAnswers /&gt;" hidden="1"/>
          <p:cNvSpPr txBox="1"/>
          <p:nvPr/>
        </p:nvSpPr>
        <p:spPr>
          <a:xfrm>
            <a:off x="127000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6" name="SessionResponseData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7" name="SessionPresentationSettingsData" descr="&lt;?xml version=&quot;1.0&quot;?&gt;&lt;Settings&gt;&lt;answerBulletFormat&gt;Numeric&lt;/answerBulletFormat&gt;&lt;pointsToClock&gt;&lt;/pointsToClock&gt;&lt;answerNowAutoInsert&gt;No&lt;/answerNowAutoInsert&gt;&lt;answerNowStyle&gt;Explosion&lt;/answerNowStyle&gt;&lt;answerNowText&gt;Answer Now&lt;/answerNowText&gt;&lt;chartColors&gt;User Defined&lt;/chartColors&gt;&lt;chartType&gt;Horizontal&lt;/chartType&gt;&lt;correctAnswerIndicator&gt;Checkmark&lt;/correctAnswerIndicator&gt;&lt;countdownAutoInsert&gt;Yes&lt;/countdownAutoInsert&gt;&lt;countdownSeconds&gt;10&lt;/countdownSeconds&gt;&lt;countdownSound&gt;TicToc.wav&lt;/countdownSound&gt;&lt;countdownStyle&gt;Stopwatch&lt;/countdownStyle&gt;&lt;gridAutoInsert&gt;No&lt;/gridAutoInsert&gt;&lt;gridFillStyle&gt;Answered&lt;/gridFillStyle&gt;&lt;gridFillColor&gt;255,255,0&lt;/gridFillColor&gt;&lt;ChartModel&gt;3D&lt;/ChartModel&gt;&lt;SimulatedVoteCount&gt;50&lt;/SimulatedVoteCount&gt;&lt;gridColor&gt;176,216,255&lt;/gridColor&gt;&lt;gridAlternateColor&gt;62,158,255&lt;/gridAlternateColor&gt;&lt;gridIncorrectColor&gt;&lt;/gridIncorrectColor&gt;&lt;gridOpacity&gt;100%&lt;/gridOpacity&gt;&lt;gridTextStyle&gt;Keypad #&lt;/gridTextStyle&gt;&lt;inputSource&gt;Response Devices&lt;/inputSource&gt;&lt;userpreferredinputSource&gt;&lt;/userpreferredinputSource&gt;&lt;multipleResponseDivisor&gt;# of Responses&lt;/multipleResponseDivisor&gt;&lt;participantsLeaderBoard&gt;5&lt;/participantsLeaderBoard&gt;&lt;percentageDecimalPlaces&gt;0&lt;/percentageDecimalPlaces&gt;&lt;responseCounterAutoInsert&gt;Yes&lt;/responseCounterAutoInsert&gt;&lt;responseCounterStyle&gt;Circle&lt;/responseCounterStyle&gt;&lt;responseCounterTextColor&gt;0,0,0&lt;/responseCounterTextColor&gt;&lt;responseCounterFillColor&gt;79,129,189&lt;/responseCounterFillColor&gt;&lt;responseCounterBorderColor&gt;56,93,138&lt;/responseCounterBorderColor&gt;&lt;responseCounterDisplayValue&gt;# of Votes Received&lt;/responseCounterDisplayValue&gt;&lt;insertObjectUsingColor&gt;Blue&lt;/insertObjectUsingColor&gt;&lt;showResults&gt;Yes&lt;/showResults&gt;&lt;teamColors&gt;User Defined&lt;/teamColors&gt;&lt;teamIdentificationType&gt;None&lt;/teamIdentificationType&gt;&lt;teamScoringType&gt;Voting pads only&lt;/teamScoringType&gt;&lt;teamScoringDecimalPlaces&gt;1&lt;/teamScoringDecimalPlaces&gt;&lt;teamIdentificationItem&gt;&lt;/teamIdentificationItem&gt;&lt;teamsLeaderBoard&gt;5&lt;/teamsLeaderBoard&gt;&lt;teamName1&gt;&lt;/teamName1&gt;&lt;teamName2&gt;&lt;/teamName2&gt;&lt;teamName3&gt;&lt;/teamName3&gt;&lt;teamName4&gt;&lt;/teamName4&gt;&lt;teamName5&gt;&lt;/teamName5&gt;&lt;teamName6&gt;&lt;/teamName6&gt;&lt;teamName7&gt;&lt;/teamName7&gt;&lt;teamName8&gt;&lt;/teamName8&gt;&lt;teamName9&gt;&lt;/teamName9&gt;&lt;teamName10&gt;&lt;/teamName10&gt;&lt;showControlBar&gt;Slides with EZ-ELECTIONS Objects&lt;/showControlBar&gt;&lt;defaultCorrectPointValue&gt;100&lt;/defaultCorrectPointValue&gt;&lt;defaultIncorrectPointValue&gt;0&lt;/defaultIncorrectPointValue&gt;&lt;chartColor1&gt;187,224,227&lt;/chartColor1&gt;&lt;chartColor2&gt;51,51,153&lt;/chartColor2&gt;&lt;chartColor3&gt;0,153,153&lt;/chartColor3&gt;&lt;chartColor4&gt;153,204,0&lt;/chartColor4&gt;&lt;chartColor5&gt;128,128,128&lt;/chartColor5&gt;&lt;chartColor6&gt;0,0,0&lt;/chartColor6&gt;&lt;chartColor7&gt;0,102,204&lt;/chartColor7&gt;&lt;chartColor8&gt;204,204,255&lt;/chartColor8&gt;&lt;chartColor9&gt;255,0,0&lt;/chartColor9&gt;&lt;chartColor10&gt;255,255,0&lt;/chartColor10&gt;&lt;teamColor1&gt;187,224,227&lt;/teamColor1&gt;&lt;teamColor2&gt;51,51,153&lt;/teamColor2&gt;&lt;teamColor3&gt;0,153,153&lt;/teamColor3&gt;&lt;teamColor4&gt;153,204,0&lt;/teamColor4&gt;&lt;teamColor5&gt;128,128,128&lt;/teamColor5&gt;&lt;teamColor6&gt;0,0,0&lt;/teamColor6&gt;&lt;teamColor7&gt;0,102,204&lt;/teamColor7&gt;&lt;teamColor8&gt;204,204,255&lt;/teamColor8&gt;&lt;teamColor9&gt;255,0,0&lt;/teamColor9&gt;&lt;teamColor10&gt;255,255,0&lt;/teamColor10&gt;&lt;displayAnswerImagesDuringVote&gt;Yes&lt;/displayAnswerImagesDuringVote&gt;&lt;displayAnswerImagesWithResponses&gt;Yes&lt;/displayAnswerImagesWithResponses&gt;&lt;displayAnswerTextDuringVote&gt;Yes&lt;/displayAnswerTextDuringVote&gt;&lt;displayAnswerTextWithResponses&gt;Yes&lt;/displayAnswerTextWithResponses&gt;&lt;questionSlideID&gt;&lt;/questionSlideID&gt;&lt;controlBarState&gt;Expanded&lt;/controlBarState&gt;&lt;isGridColorKnownColor&gt;No&lt;/isGridColorKnownColor&gt;&lt;gridColorName&gt;255,255,0&lt;/gridColorName&gt;&lt;AutoRec&gt;&lt;/AutoRec&gt;&lt;AutoRecTimeIntrvl&gt;&lt;/AutoRecTimeIntrvl&gt;&lt;chartVotesView&gt;Percentage&lt;/chartVotesView&gt;&lt;chartLabelsColor&gt;0,0,0&lt;/chartLabelsColor&gt;&lt;isChartLabelColorKnownColor&gt;&lt;/isChartLabelColorKnownColor&gt;&lt;chartLabelColorName&gt;&lt;/chartLabelColorName&gt;&lt;chartXAxisLabelType&gt;Full Text&lt;/chartXAxisLabelType&gt;&lt;controlBarPosition&gt;Top Left&lt;/controlBarPosition&gt;&lt;/Settings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Using the Keypad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Meridia Support</dc:creator>
  <cp:lastModifiedBy>Meridia Support</cp:lastModifiedBy>
  <cp:revision>10</cp:revision>
  <dcterms:created xsi:type="dcterms:W3CDTF">2015-01-12T19:42:05Z</dcterms:created>
  <dcterms:modified xsi:type="dcterms:W3CDTF">2015-01-13T21:23:00Z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Version">
    <vt:lpwstr>2.0</vt:lpwstr>
  </property>
  <property fmtid="{D5CDD505-2E9C-101B-9397-08002B2CF9AE}" pid="3" name="PresentationID">
    <vt:lpwstr>f7c18100e1d8426aa38693fc8b5e6870</vt:lpwstr>
  </property>
  <property fmtid="{D5CDD505-2E9C-101B-9397-08002B2CF9AE}" pid="4" name="SlidesCount">
    <vt:lpwstr>1</vt:lpwstr>
  </property>
</Properties>
</file>