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sldIdLst>
    <p:sldId id="256" r:id="rId18"/>
    <p:sldId id="262" r:id="rId19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668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"/>
            <a:ext cx="5143500" cy="3183467"/>
          </a:xfrm>
        </p:spPr>
        <p:txBody>
          <a:bodyPr anchor="ctr"/>
          <a:lstStyle>
            <a:lvl1pPr algn="ctr">
              <a:defRPr sz="3375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204573"/>
            <a:ext cx="5143500" cy="2207683"/>
          </a:xfrm>
        </p:spPr>
        <p:txBody>
          <a:bodyPr/>
          <a:lstStyle>
            <a:lvl1pPr marL="0" indent="0" algn="ctr">
              <a:buNone/>
              <a:defRPr sz="1350" cap="small" baseline="0">
                <a:solidFill>
                  <a:schemeClr val="bg1"/>
                </a:solidFill>
              </a:defRPr>
            </a:lvl1pPr>
            <a:lvl2pPr marL="257178" indent="0" algn="ctr">
              <a:buNone/>
              <a:defRPr sz="1125"/>
            </a:lvl2pPr>
            <a:lvl3pPr marL="514356" indent="0" algn="ctr">
              <a:buNone/>
              <a:defRPr sz="1013"/>
            </a:lvl3pPr>
            <a:lvl4pPr marL="771536" indent="0" algn="ctr">
              <a:buNone/>
              <a:defRPr sz="900"/>
            </a:lvl4pPr>
            <a:lvl5pPr marL="1028713" indent="0" algn="ctr">
              <a:buNone/>
              <a:defRPr sz="900"/>
            </a:lvl5pPr>
            <a:lvl6pPr marL="1285891" indent="0" algn="ctr">
              <a:buNone/>
              <a:defRPr sz="900"/>
            </a:lvl6pPr>
            <a:lvl7pPr marL="1543069" indent="0" algn="ctr">
              <a:buNone/>
              <a:defRPr sz="900"/>
            </a:lvl7pPr>
            <a:lvl8pPr marL="1800249" indent="0" algn="ctr">
              <a:buNone/>
              <a:defRPr sz="900"/>
            </a:lvl8pPr>
            <a:lvl9pPr marL="2057426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31035-A14B-7385-B956-390C95305A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786" y="8187940"/>
            <a:ext cx="2764738" cy="7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9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7" y="1316571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8" indent="0">
              <a:buNone/>
              <a:defRPr sz="1575"/>
            </a:lvl2pPr>
            <a:lvl3pPr marL="514356" indent="0">
              <a:buNone/>
              <a:defRPr sz="1350"/>
            </a:lvl3pPr>
            <a:lvl4pPr marL="771536" indent="0">
              <a:buNone/>
              <a:defRPr sz="1125"/>
            </a:lvl4pPr>
            <a:lvl5pPr marL="1028713" indent="0">
              <a:buNone/>
              <a:defRPr sz="1125"/>
            </a:lvl5pPr>
            <a:lvl6pPr marL="1285891" indent="0">
              <a:buNone/>
              <a:defRPr sz="1125"/>
            </a:lvl6pPr>
            <a:lvl7pPr marL="1543069" indent="0">
              <a:buNone/>
              <a:defRPr sz="1125"/>
            </a:lvl7pPr>
            <a:lvl8pPr marL="1800249" indent="0">
              <a:buNone/>
              <a:defRPr sz="1125"/>
            </a:lvl8pPr>
            <a:lvl9pPr marL="2057426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8" indent="0">
              <a:buNone/>
              <a:defRPr sz="788"/>
            </a:lvl2pPr>
            <a:lvl3pPr marL="514356" indent="0">
              <a:buNone/>
              <a:defRPr sz="675"/>
            </a:lvl3pPr>
            <a:lvl4pPr marL="771536" indent="0">
              <a:buNone/>
              <a:defRPr sz="563"/>
            </a:lvl4pPr>
            <a:lvl5pPr marL="1028713" indent="0">
              <a:buNone/>
              <a:defRPr sz="563"/>
            </a:lvl5pPr>
            <a:lvl6pPr marL="1285891" indent="0">
              <a:buNone/>
              <a:defRPr sz="563"/>
            </a:lvl6pPr>
            <a:lvl7pPr marL="1543069" indent="0">
              <a:buNone/>
              <a:defRPr sz="563"/>
            </a:lvl7pPr>
            <a:lvl8pPr marL="1800249" indent="0">
              <a:buNone/>
              <a:defRPr sz="563"/>
            </a:lvl8pPr>
            <a:lvl9pPr marL="2057426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F0495-2F60-7962-7C1F-53952C624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074" y="115065"/>
            <a:ext cx="2571851" cy="7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475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9" y="7743568"/>
            <a:ext cx="1467844" cy="14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9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6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90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6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2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1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5" y="2241552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8" indent="0">
              <a:buNone/>
              <a:defRPr sz="1125" b="1"/>
            </a:lvl2pPr>
            <a:lvl3pPr marL="514356" indent="0">
              <a:buNone/>
              <a:defRPr sz="1013" b="1"/>
            </a:lvl3pPr>
            <a:lvl4pPr marL="771536" indent="0">
              <a:buNone/>
              <a:defRPr sz="900" b="1"/>
            </a:lvl4pPr>
            <a:lvl5pPr marL="1028713" indent="0">
              <a:buNone/>
              <a:defRPr sz="900" b="1"/>
            </a:lvl5pPr>
            <a:lvl6pPr marL="1285891" indent="0">
              <a:buNone/>
              <a:defRPr sz="900" b="1"/>
            </a:lvl6pPr>
            <a:lvl7pPr marL="1543069" indent="0">
              <a:buNone/>
              <a:defRPr sz="900" b="1"/>
            </a:lvl7pPr>
            <a:lvl8pPr marL="1800249" indent="0">
              <a:buNone/>
              <a:defRPr sz="900" b="1"/>
            </a:lvl8pPr>
            <a:lvl9pPr marL="20574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5" y="3340101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8" indent="0">
              <a:buNone/>
              <a:defRPr sz="1125" b="1"/>
            </a:lvl2pPr>
            <a:lvl3pPr marL="514356" indent="0">
              <a:buNone/>
              <a:defRPr sz="1013" b="1"/>
            </a:lvl3pPr>
            <a:lvl4pPr marL="771536" indent="0">
              <a:buNone/>
              <a:defRPr sz="900" b="1"/>
            </a:lvl4pPr>
            <a:lvl5pPr marL="1028713" indent="0">
              <a:buNone/>
              <a:defRPr sz="900" b="1"/>
            </a:lvl5pPr>
            <a:lvl6pPr marL="1285891" indent="0">
              <a:buNone/>
              <a:defRPr sz="900" b="1"/>
            </a:lvl6pPr>
            <a:lvl7pPr marL="1543069" indent="0">
              <a:buNone/>
              <a:defRPr sz="900" b="1"/>
            </a:lvl7pPr>
            <a:lvl8pPr marL="1800249" indent="0">
              <a:buNone/>
              <a:defRPr sz="900" b="1"/>
            </a:lvl8pPr>
            <a:lvl9pPr marL="20574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1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0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1316571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8" indent="0">
              <a:buNone/>
              <a:defRPr sz="788"/>
            </a:lvl2pPr>
            <a:lvl3pPr marL="514356" indent="0">
              <a:buNone/>
              <a:defRPr sz="675"/>
            </a:lvl3pPr>
            <a:lvl4pPr marL="771536" indent="0">
              <a:buNone/>
              <a:defRPr sz="563"/>
            </a:lvl4pPr>
            <a:lvl5pPr marL="1028713" indent="0">
              <a:buNone/>
              <a:defRPr sz="563"/>
            </a:lvl5pPr>
            <a:lvl6pPr marL="1285891" indent="0">
              <a:buNone/>
              <a:defRPr sz="563"/>
            </a:lvl6pPr>
            <a:lvl7pPr marL="1543069" indent="0">
              <a:buNone/>
              <a:defRPr sz="563"/>
            </a:lvl7pPr>
            <a:lvl8pPr marL="1800249" indent="0">
              <a:buNone/>
              <a:defRPr sz="563"/>
            </a:lvl8pPr>
            <a:lvl9pPr marL="2057426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40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8475140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40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514356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9" indent="-128589" algn="l" defTabSz="51435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7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45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24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02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81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58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37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015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13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91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2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B8D1-8ED5-6EB9-1FBA-3F5F0FFB5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318346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Metropolis" panose="00000500000000000000" pitchFamily="50" charset="0"/>
              </a:rPr>
              <a:t>Keypad Etiquette Poster</a:t>
            </a:r>
            <a:endParaRPr lang="en-US" sz="6600" dirty="0">
              <a:latin typeface="Metropolis" panose="000005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00533-F22D-1C1E-E51A-BBA0B4E9C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646D981-F425-C07B-13DE-48D64CC3F6C8}"/>
              </a:ext>
            </a:extLst>
          </p:cNvPr>
          <p:cNvSpPr txBox="1"/>
          <p:nvPr/>
        </p:nvSpPr>
        <p:spPr>
          <a:xfrm>
            <a:off x="155276" y="1055574"/>
            <a:ext cx="6437249" cy="43513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Do NOT leave your voting clicker unattended</a:t>
            </a:r>
          </a:p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" panose="00000500000000000000" pitchFamily="50" charset="0"/>
              <a:cs typeface="Segoe UI" panose="020B0502040204020203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If you need to leave the Town Meeting, give your clicker to any Election Officer</a:t>
            </a:r>
          </a:p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" panose="00000500000000000000" pitchFamily="50" charset="0"/>
              <a:cs typeface="Segoe UI" panose="020B0502040204020203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Do NOT share your clicker</a:t>
            </a:r>
          </a:p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" panose="00000500000000000000" pitchFamily="50" charset="0"/>
              <a:cs typeface="Segoe UI" panose="020B0502040204020203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Clickers are NOT toys</a:t>
            </a:r>
          </a:p>
        </p:txBody>
      </p:sp>
      <p:pic>
        <p:nvPicPr>
          <p:cNvPr id="3" name="Picture 2" descr="A close up of a phone&#10;&#10;Description automatically generated">
            <a:extLst>
              <a:ext uri="{FF2B5EF4-FFF2-40B4-BE49-F238E27FC236}">
                <a16:creationId xmlns:a16="http://schemas.microsoft.com/office/drawing/2014/main" id="{0CEE4C4B-2AE2-9680-2FAA-22B2C4BEC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52" y="5406885"/>
            <a:ext cx="1920073" cy="353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49826F-3C7A-6D41-C207-BA81D1EBF160}"/>
              </a:ext>
            </a:extLst>
          </p:cNvPr>
          <p:cNvSpPr txBox="1"/>
          <p:nvPr/>
        </p:nvSpPr>
        <p:spPr>
          <a:xfrm>
            <a:off x="155276" y="6394212"/>
            <a:ext cx="451717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Clickers do NOT work outside the designated Voting Area</a:t>
            </a:r>
          </a:p>
        </p:txBody>
      </p:sp>
    </p:spTree>
    <p:extLst>
      <p:ext uri="{BB962C8B-B14F-4D97-AF65-F5344CB8AC3E}">
        <p14:creationId xmlns:p14="http://schemas.microsoft.com/office/powerpoint/2010/main" val="4003639825"/>
      </p:ext>
    </p:extLst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EF241CF1-2B67-4EBD-8CDD-6A29B7A7B8DD}" vid="{5BCE1FC1-6500-4EFD-AC3A-9B787AD77B5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SlideSettingsData>
  <Settings/>
</SessionSlideSettingsData>
</file>

<file path=customXml/item10.xml><?xml version="1.0" encoding="utf-8"?>
<SessionRankData/>
</file>

<file path=customXml/item11.xml><?xml version="1.0" encoding="utf-8"?>
<SessionGroupWeightData/>
</file>

<file path=customXml/item12.xml><?xml version="1.0" encoding="utf-8"?>
<SessionSlideMasterData>
  <SlideMaster/>
</SessionSlideMasterData>
</file>

<file path=customXml/item13.xml><?xml version="1.0" encoding="utf-8"?>
<SessionCloseEndedDescriptorsData/>
</file>

<file path=customXml/item14.xml><?xml version="1.0" encoding="utf-8"?>
<TeamNamesData>
  <TeamNames/>
</TeamNamesData>
</file>

<file path=customXml/item15.xml><?xml version="1.0" encoding="utf-8"?>
<SessionResponseData/>
</file>

<file path=customXml/item16.xml><?xml version="1.0" encoding="utf-8"?>
<CustomFieldInfoData/>
</file>

<file path=customXml/item2.xml><?xml version="1.0" encoding="utf-8"?>
<SessionAnswerData>
  <AllAnswers/>
</SessionAnswerData>
</file>

<file path=customXml/item3.xml><?xml version="1.0" encoding="utf-8"?>
<TextingSlideData/>
</file>

<file path=customXml/item4.xml><?xml version="1.0" encoding="utf-8"?>
<SessionQuestionData>
  <AllQuestions/>
</SessionQuestionData>
</file>

<file path=customXml/item5.xml><?xml version="1.0" encoding="utf-8"?>
<ParticipantInfoData/>
</file>

<file path=customXml/item6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Vote Counter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  <legend>Show</legend>
    <bars>Show</bars>
  </Settings>
</SessionPresentationSettingsData>
</file>

<file path=customXml/item7.xml><?xml version="1.0" encoding="utf-8"?>
<SessionParticipantData/>
</file>

<file path=customXml/item8.xml><?xml version="1.0" encoding="utf-8"?>
<SessionResponseGridSettings>
  <AllResponseGridSettings/>
</SessionResponseGridSettings>
</file>

<file path=customXml/item9.xml><?xml version="1.0" encoding="utf-8"?>
<SessionSlideDescriptorData/>
</file>

<file path=customXml/itemProps1.xml><?xml version="1.0" encoding="utf-8"?>
<ds:datastoreItem xmlns:ds="http://schemas.openxmlformats.org/officeDocument/2006/customXml" ds:itemID="{08075E3E-CE3F-441E-969E-433325D25243}">
  <ds:schemaRefs/>
</ds:datastoreItem>
</file>

<file path=customXml/itemProps10.xml><?xml version="1.0" encoding="utf-8"?>
<ds:datastoreItem xmlns:ds="http://schemas.openxmlformats.org/officeDocument/2006/customXml" ds:itemID="{92E26469-E08A-457F-83F7-77359F8272F0}">
  <ds:schemaRefs/>
</ds:datastoreItem>
</file>

<file path=customXml/itemProps11.xml><?xml version="1.0" encoding="utf-8"?>
<ds:datastoreItem xmlns:ds="http://schemas.openxmlformats.org/officeDocument/2006/customXml" ds:itemID="{7B131650-F680-4E79-B2C9-DD7AE54A81D3}">
  <ds:schemaRefs/>
</ds:datastoreItem>
</file>

<file path=customXml/itemProps12.xml><?xml version="1.0" encoding="utf-8"?>
<ds:datastoreItem xmlns:ds="http://schemas.openxmlformats.org/officeDocument/2006/customXml" ds:itemID="{551F8602-64BA-462E-B6CC-D183179E8F90}">
  <ds:schemaRefs/>
</ds:datastoreItem>
</file>

<file path=customXml/itemProps13.xml><?xml version="1.0" encoding="utf-8"?>
<ds:datastoreItem xmlns:ds="http://schemas.openxmlformats.org/officeDocument/2006/customXml" ds:itemID="{C4C326D5-F464-4563-B870-2C3509C21066}">
  <ds:schemaRefs/>
</ds:datastoreItem>
</file>

<file path=customXml/itemProps14.xml><?xml version="1.0" encoding="utf-8"?>
<ds:datastoreItem xmlns:ds="http://schemas.openxmlformats.org/officeDocument/2006/customXml" ds:itemID="{A2CD883A-569C-442D-9B24-56EA93E90A11}">
  <ds:schemaRefs/>
</ds:datastoreItem>
</file>

<file path=customXml/itemProps15.xml><?xml version="1.0" encoding="utf-8"?>
<ds:datastoreItem xmlns:ds="http://schemas.openxmlformats.org/officeDocument/2006/customXml" ds:itemID="{17F2024E-5E43-4A4B-93B6-EA2D626C4284}">
  <ds:schemaRefs/>
</ds:datastoreItem>
</file>

<file path=customXml/itemProps16.xml><?xml version="1.0" encoding="utf-8"?>
<ds:datastoreItem xmlns:ds="http://schemas.openxmlformats.org/officeDocument/2006/customXml" ds:itemID="{015DB6E3-D7D8-4A26-A61C-73E35EB4B771}">
  <ds:schemaRefs/>
</ds:datastoreItem>
</file>

<file path=customXml/itemProps2.xml><?xml version="1.0" encoding="utf-8"?>
<ds:datastoreItem xmlns:ds="http://schemas.openxmlformats.org/officeDocument/2006/customXml" ds:itemID="{1D6016C7-851F-4123-B120-84A80840DACB}">
  <ds:schemaRefs/>
</ds:datastoreItem>
</file>

<file path=customXml/itemProps3.xml><?xml version="1.0" encoding="utf-8"?>
<ds:datastoreItem xmlns:ds="http://schemas.openxmlformats.org/officeDocument/2006/customXml" ds:itemID="{650BE27A-4ADB-4487-BF7A-75B3CFA1A61D}">
  <ds:schemaRefs/>
</ds:datastoreItem>
</file>

<file path=customXml/itemProps4.xml><?xml version="1.0" encoding="utf-8"?>
<ds:datastoreItem xmlns:ds="http://schemas.openxmlformats.org/officeDocument/2006/customXml" ds:itemID="{B1CF486F-DF4D-499A-9C6A-35FB82E0DECF}">
  <ds:schemaRefs/>
</ds:datastoreItem>
</file>

<file path=customXml/itemProps5.xml><?xml version="1.0" encoding="utf-8"?>
<ds:datastoreItem xmlns:ds="http://schemas.openxmlformats.org/officeDocument/2006/customXml" ds:itemID="{E42DCB7C-1DED-4D09-A5C4-50973F894EDC}">
  <ds:schemaRefs/>
</ds:datastoreItem>
</file>

<file path=customXml/itemProps6.xml><?xml version="1.0" encoding="utf-8"?>
<ds:datastoreItem xmlns:ds="http://schemas.openxmlformats.org/officeDocument/2006/customXml" ds:itemID="{651C413F-83FE-4098-AC90-E51ED9D57909}">
  <ds:schemaRefs/>
</ds:datastoreItem>
</file>

<file path=customXml/itemProps7.xml><?xml version="1.0" encoding="utf-8"?>
<ds:datastoreItem xmlns:ds="http://schemas.openxmlformats.org/officeDocument/2006/customXml" ds:itemID="{6ABE8ECD-26A5-44C4-BD71-9CF6BEEA7A30}">
  <ds:schemaRefs/>
</ds:datastoreItem>
</file>

<file path=customXml/itemProps8.xml><?xml version="1.0" encoding="utf-8"?>
<ds:datastoreItem xmlns:ds="http://schemas.openxmlformats.org/officeDocument/2006/customXml" ds:itemID="{667DAD83-EC37-4159-B450-66EDF02CFE99}">
  <ds:schemaRefs/>
</ds:datastoreItem>
</file>

<file path=customXml/itemProps9.xml><?xml version="1.0" encoding="utf-8"?>
<ds:datastoreItem xmlns:ds="http://schemas.openxmlformats.org/officeDocument/2006/customXml" ds:itemID="{5B4DA35D-427B-4B95-B91A-7BAC0E4D427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44</Words>
  <Application>Microsoft Office PowerPoint</Application>
  <PresentationFormat>Letter Paper (8.5x11 in)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Metropolis</vt:lpstr>
      <vt:lpstr>Meridia Corporate</vt:lpstr>
      <vt:lpstr>Keypad Etiquette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Keypad Collection Poster</dc:title>
  <dc:creator>Peter Babel</dc:creator>
  <cp:lastModifiedBy>Peter Babel</cp:lastModifiedBy>
  <cp:revision>8</cp:revision>
  <dcterms:created xsi:type="dcterms:W3CDTF">2022-09-21T15:31:54Z</dcterms:created>
  <dcterms:modified xsi:type="dcterms:W3CDTF">2025-08-15T21:13:47Z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ExistingPresentation">
    <vt:lpwstr>Yes</vt:lpwstr>
  </property>
  <property fmtid="{D5CDD505-2E9C-101B-9397-08002B2CF9AE}" pid="3" name="PresentationVersion">
    <vt:lpwstr>2.1</vt:lpwstr>
  </property>
  <property fmtid="{D5CDD505-2E9C-101B-9397-08002B2CF9AE}" pid="4" name="PresentationID">
    <vt:lpwstr>d5d3e023d3cd485fb7cb2fb3df7fff09</vt:lpwstr>
  </property>
</Properties>
</file>