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7"/>
  </p:sldMasterIdLst>
  <p:sldIdLst>
    <p:sldId id="256" r:id="rId18"/>
    <p:sldId id="262" r:id="rId19"/>
    <p:sldId id="263" r:id="rId20"/>
  </p:sldIdLst>
  <p:sldSz cx="6858000" cy="9144000" type="letter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21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napToGrid="0" showGuides="1">
      <p:cViewPr varScale="1">
        <p:scale>
          <a:sx n="120" d="100"/>
          <a:sy n="120" d="100"/>
        </p:scale>
        <p:origin x="6684" y="13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8.xml"/><Relationship Id="rId13" Type="http://schemas.openxmlformats.org/officeDocument/2006/relationships/customXml" Target="../customXml/item13.xml"/><Relationship Id="rId18" Type="http://schemas.openxmlformats.org/officeDocument/2006/relationships/slide" Target="slides/slide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slideMaster" Target="slideMasters/slideMaster1.xml"/><Relationship Id="rId2" Type="http://schemas.openxmlformats.org/officeDocument/2006/relationships/customXml" Target="../customXml/item2.xml"/><Relationship Id="rId16" Type="http://schemas.openxmlformats.org/officeDocument/2006/relationships/customXml" Target="../customXml/item16.xml"/><Relationship Id="rId20" Type="http://schemas.openxmlformats.org/officeDocument/2006/relationships/slide" Target="slides/slide3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tableStyles" Target="tableStyles.xml"/><Relationship Id="rId5" Type="http://schemas.openxmlformats.org/officeDocument/2006/relationships/customXml" Target="../customXml/item5.xml"/><Relationship Id="rId15" Type="http://schemas.openxmlformats.org/officeDocument/2006/relationships/customXml" Target="../customXml/item15.xml"/><Relationship Id="rId23" Type="http://schemas.openxmlformats.org/officeDocument/2006/relationships/theme" Target="theme/theme1.xml"/><Relationship Id="rId10" Type="http://schemas.openxmlformats.org/officeDocument/2006/relationships/customXml" Target="../customXml/item10.xml"/><Relationship Id="rId19" Type="http://schemas.openxmlformats.org/officeDocument/2006/relationships/slide" Target="slides/slide2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customXml" Target="../customXml/item14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50" y="1"/>
            <a:ext cx="5143500" cy="3183467"/>
          </a:xfrm>
        </p:spPr>
        <p:txBody>
          <a:bodyPr anchor="ctr"/>
          <a:lstStyle>
            <a:lvl1pPr algn="ctr">
              <a:defRPr sz="3375" cap="all" baseline="0">
                <a:solidFill>
                  <a:srgbClr val="FC86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3204573"/>
            <a:ext cx="5143500" cy="2207683"/>
          </a:xfrm>
        </p:spPr>
        <p:txBody>
          <a:bodyPr/>
          <a:lstStyle>
            <a:lvl1pPr marL="0" indent="0" algn="ctr">
              <a:buNone/>
              <a:defRPr sz="1350" cap="small" baseline="0">
                <a:solidFill>
                  <a:schemeClr val="bg1"/>
                </a:solidFill>
              </a:defRPr>
            </a:lvl1pPr>
            <a:lvl2pPr marL="257178" indent="0" algn="ctr">
              <a:buNone/>
              <a:defRPr sz="1125"/>
            </a:lvl2pPr>
            <a:lvl3pPr marL="514356" indent="0" algn="ctr">
              <a:buNone/>
              <a:defRPr sz="1013"/>
            </a:lvl3pPr>
            <a:lvl4pPr marL="771536" indent="0" algn="ctr">
              <a:buNone/>
              <a:defRPr sz="900"/>
            </a:lvl4pPr>
            <a:lvl5pPr marL="1028713" indent="0" algn="ctr">
              <a:buNone/>
              <a:defRPr sz="900"/>
            </a:lvl5pPr>
            <a:lvl6pPr marL="1285891" indent="0" algn="ctr">
              <a:buNone/>
              <a:defRPr sz="900"/>
            </a:lvl6pPr>
            <a:lvl7pPr marL="1543069" indent="0" algn="ctr">
              <a:buNone/>
              <a:defRPr sz="900"/>
            </a:lvl7pPr>
            <a:lvl8pPr marL="1800249" indent="0" algn="ctr">
              <a:buNone/>
              <a:defRPr sz="900"/>
            </a:lvl8pPr>
            <a:lvl9pPr marL="2057426" indent="0" algn="ctr">
              <a:buNone/>
              <a:defRPr sz="9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7CE18-0841-4190-84F4-5A9BFAC4138C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3D5FB-B80A-46A6-B7FB-D2A3BBF22C3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388588-A448-5248-28EF-5DF2707B55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44786" y="8187940"/>
            <a:ext cx="2764738" cy="799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799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2" y="609600"/>
            <a:ext cx="2211883" cy="21336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15547" y="1316571"/>
            <a:ext cx="3471863" cy="6498167"/>
          </a:xfrm>
        </p:spPr>
        <p:txBody>
          <a:bodyPr/>
          <a:lstStyle>
            <a:lvl1pPr marL="0" indent="0">
              <a:buNone/>
              <a:defRPr sz="1800"/>
            </a:lvl1pPr>
            <a:lvl2pPr marL="257178" indent="0">
              <a:buNone/>
              <a:defRPr sz="1575"/>
            </a:lvl2pPr>
            <a:lvl3pPr marL="514356" indent="0">
              <a:buNone/>
              <a:defRPr sz="1350"/>
            </a:lvl3pPr>
            <a:lvl4pPr marL="771536" indent="0">
              <a:buNone/>
              <a:defRPr sz="1125"/>
            </a:lvl4pPr>
            <a:lvl5pPr marL="1028713" indent="0">
              <a:buNone/>
              <a:defRPr sz="1125"/>
            </a:lvl5pPr>
            <a:lvl6pPr marL="1285891" indent="0">
              <a:buNone/>
              <a:defRPr sz="1125"/>
            </a:lvl6pPr>
            <a:lvl7pPr marL="1543069" indent="0">
              <a:buNone/>
              <a:defRPr sz="1125"/>
            </a:lvl7pPr>
            <a:lvl8pPr marL="1800249" indent="0">
              <a:buNone/>
              <a:defRPr sz="1125"/>
            </a:lvl8pPr>
            <a:lvl9pPr marL="2057426" indent="0">
              <a:buNone/>
              <a:defRPr sz="1125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2" y="2743200"/>
            <a:ext cx="2211883" cy="5082117"/>
          </a:xfrm>
        </p:spPr>
        <p:txBody>
          <a:bodyPr/>
          <a:lstStyle>
            <a:lvl1pPr marL="0" indent="0">
              <a:buNone/>
              <a:defRPr sz="900"/>
            </a:lvl1pPr>
            <a:lvl2pPr marL="257178" indent="0">
              <a:buNone/>
              <a:defRPr sz="788"/>
            </a:lvl2pPr>
            <a:lvl3pPr marL="514356" indent="0">
              <a:buNone/>
              <a:defRPr sz="675"/>
            </a:lvl3pPr>
            <a:lvl4pPr marL="771536" indent="0">
              <a:buNone/>
              <a:defRPr sz="563"/>
            </a:lvl4pPr>
            <a:lvl5pPr marL="1028713" indent="0">
              <a:buNone/>
              <a:defRPr sz="563"/>
            </a:lvl5pPr>
            <a:lvl6pPr marL="1285891" indent="0">
              <a:buNone/>
              <a:defRPr sz="563"/>
            </a:lvl6pPr>
            <a:lvl7pPr marL="1543069" indent="0">
              <a:buNone/>
              <a:defRPr sz="563"/>
            </a:lvl7pPr>
            <a:lvl8pPr marL="1800249" indent="0">
              <a:buNone/>
              <a:defRPr sz="563"/>
            </a:lvl8pPr>
            <a:lvl9pPr marL="2057426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7CE18-0841-4190-84F4-5A9BFAC4138C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3D5FB-B80A-46A6-B7FB-D2A3BBF2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026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7CE18-0841-4190-84F4-5A9BFAC4138C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3D5FB-B80A-46A6-B7FB-D2A3BBF2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3322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6" y="486836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7" y="486836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7CE18-0841-4190-84F4-5A9BFAC4138C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3D5FB-B80A-46A6-B7FB-D2A3BBF2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038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small" baseline="0">
                <a:solidFill>
                  <a:srgbClr val="3671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7CE18-0841-4190-84F4-5A9BFAC4138C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3D5FB-B80A-46A6-B7FB-D2A3BBF22C34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C8B2F62-5635-3C23-DD37-8D0AEECB64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43074" y="115065"/>
            <a:ext cx="2571851" cy="74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227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lang="en-US" sz="2475" kern="1200" cap="small" baseline="0" dirty="0">
                <a:solidFill>
                  <a:srgbClr val="3671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7CE18-0841-4190-84F4-5A9BFAC4138C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3D5FB-B80A-46A6-B7FB-D2A3BBF22C3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079" y="7743568"/>
            <a:ext cx="1467844" cy="140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095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7" y="2279656"/>
            <a:ext cx="5915025" cy="3803649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7" y="6119290"/>
            <a:ext cx="5915025" cy="2000249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8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6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36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13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9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69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49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26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7CE18-0841-4190-84F4-5A9BFAC4138C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3D5FB-B80A-46A6-B7FB-D2A3BBF2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711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7CE18-0841-4190-84F4-5A9BFAC4138C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3D5FB-B80A-46A6-B7FB-D2A3BBF2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154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8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5" y="2241552"/>
            <a:ext cx="2901255" cy="1098549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8" indent="0">
              <a:buNone/>
              <a:defRPr sz="1125" b="1"/>
            </a:lvl2pPr>
            <a:lvl3pPr marL="514356" indent="0">
              <a:buNone/>
              <a:defRPr sz="1013" b="1"/>
            </a:lvl3pPr>
            <a:lvl4pPr marL="771536" indent="0">
              <a:buNone/>
              <a:defRPr sz="900" b="1"/>
            </a:lvl4pPr>
            <a:lvl5pPr marL="1028713" indent="0">
              <a:buNone/>
              <a:defRPr sz="900" b="1"/>
            </a:lvl5pPr>
            <a:lvl6pPr marL="1285891" indent="0">
              <a:buNone/>
              <a:defRPr sz="900" b="1"/>
            </a:lvl6pPr>
            <a:lvl7pPr marL="1543069" indent="0">
              <a:buNone/>
              <a:defRPr sz="900" b="1"/>
            </a:lvl7pPr>
            <a:lvl8pPr marL="1800249" indent="0">
              <a:buNone/>
              <a:defRPr sz="900" b="1"/>
            </a:lvl8pPr>
            <a:lvl9pPr marL="2057426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5" y="3340101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241552"/>
            <a:ext cx="2915543" cy="1098549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8" indent="0">
              <a:buNone/>
              <a:defRPr sz="1125" b="1"/>
            </a:lvl2pPr>
            <a:lvl3pPr marL="514356" indent="0">
              <a:buNone/>
              <a:defRPr sz="1013" b="1"/>
            </a:lvl3pPr>
            <a:lvl4pPr marL="771536" indent="0">
              <a:buNone/>
              <a:defRPr sz="900" b="1"/>
            </a:lvl4pPr>
            <a:lvl5pPr marL="1028713" indent="0">
              <a:buNone/>
              <a:defRPr sz="900" b="1"/>
            </a:lvl5pPr>
            <a:lvl6pPr marL="1285891" indent="0">
              <a:buNone/>
              <a:defRPr sz="900" b="1"/>
            </a:lvl6pPr>
            <a:lvl7pPr marL="1543069" indent="0">
              <a:buNone/>
              <a:defRPr sz="900" b="1"/>
            </a:lvl7pPr>
            <a:lvl8pPr marL="1800249" indent="0">
              <a:buNone/>
              <a:defRPr sz="900" b="1"/>
            </a:lvl8pPr>
            <a:lvl9pPr marL="2057426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3340101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7CE18-0841-4190-84F4-5A9BFAC4138C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3D5FB-B80A-46A6-B7FB-D2A3BBF2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94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7CE18-0841-4190-84F4-5A9BFAC4138C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3D5FB-B80A-46A6-B7FB-D2A3BBF2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259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7CE18-0841-4190-84F4-5A9BFAC4138C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3D5FB-B80A-46A6-B7FB-D2A3BBF2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006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2" y="609600"/>
            <a:ext cx="2211883" cy="21336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7" y="1316571"/>
            <a:ext cx="3471863" cy="6498167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2" y="2743200"/>
            <a:ext cx="2211883" cy="5082117"/>
          </a:xfrm>
        </p:spPr>
        <p:txBody>
          <a:bodyPr/>
          <a:lstStyle>
            <a:lvl1pPr marL="0" indent="0">
              <a:buNone/>
              <a:defRPr sz="900"/>
            </a:lvl1pPr>
            <a:lvl2pPr marL="257178" indent="0">
              <a:buNone/>
              <a:defRPr sz="788"/>
            </a:lvl2pPr>
            <a:lvl3pPr marL="514356" indent="0">
              <a:buNone/>
              <a:defRPr sz="675"/>
            </a:lvl3pPr>
            <a:lvl4pPr marL="771536" indent="0">
              <a:buNone/>
              <a:defRPr sz="563"/>
            </a:lvl4pPr>
            <a:lvl5pPr marL="1028713" indent="0">
              <a:buNone/>
              <a:defRPr sz="563"/>
            </a:lvl5pPr>
            <a:lvl6pPr marL="1285891" indent="0">
              <a:buNone/>
              <a:defRPr sz="563"/>
            </a:lvl6pPr>
            <a:lvl7pPr marL="1543069" indent="0">
              <a:buNone/>
              <a:defRPr sz="563"/>
            </a:lvl7pPr>
            <a:lvl8pPr marL="1800249" indent="0">
              <a:buNone/>
              <a:defRPr sz="563"/>
            </a:lvl8pPr>
            <a:lvl9pPr marL="2057426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7CE18-0841-4190-84F4-5A9BFAC4138C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3D5FB-B80A-46A6-B7FB-D2A3BBF2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022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90" y="486838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90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40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E7CE18-0841-4190-84F4-5A9BFAC4138C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5" y="8475140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40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3D5FB-B80A-46A6-B7FB-D2A3BBF2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836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514356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9" indent="-128589" algn="l" defTabSz="514356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7" indent="-128589" algn="l" defTabSz="514356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45" indent="-128589" algn="l" defTabSz="514356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24" indent="-128589" algn="l" defTabSz="514356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302" indent="-128589" algn="l" defTabSz="514356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81" indent="-128589" algn="l" defTabSz="514356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58" indent="-128589" algn="l" defTabSz="514356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37" indent="-128589" algn="l" defTabSz="514356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6015" indent="-128589" algn="l" defTabSz="514356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6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8" algn="l" defTabSz="514356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6" algn="l" defTabSz="514356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36" algn="l" defTabSz="514356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13" algn="l" defTabSz="514356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91" algn="l" defTabSz="514356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69" algn="l" defTabSz="514356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49" algn="l" defTabSz="514356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26" algn="l" defTabSz="514356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6B8D1-8ED5-6EB9-1FBA-3F5F0FFB54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6858000" cy="3183467"/>
          </a:xfrm>
        </p:spPr>
        <p:txBody>
          <a:bodyPr>
            <a:normAutofit/>
          </a:bodyPr>
          <a:lstStyle/>
          <a:p>
            <a:r>
              <a:rPr lang="en-US" sz="6600" b="1" dirty="0">
                <a:solidFill>
                  <a:schemeClr val="bg1"/>
                </a:solidFill>
                <a:latin typeface="Metropolis" panose="00000500000000000000" pitchFamily="50" charset="0"/>
              </a:rPr>
              <a:t>Keypad Collection Poster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900533-F22D-1C1E-E51A-BBA0B4E9CC4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8816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phone&#10;&#10;Description automatically generated">
            <a:extLst>
              <a:ext uri="{FF2B5EF4-FFF2-40B4-BE49-F238E27FC236}">
                <a16:creationId xmlns:a16="http://schemas.microsoft.com/office/drawing/2014/main" id="{80F82F81-A201-4E43-51C0-2F4E217FCF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592" y="4468185"/>
            <a:ext cx="2446815" cy="45061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646D981-F425-C07B-13DE-48D64CC3F6C8}"/>
              </a:ext>
            </a:extLst>
          </p:cNvPr>
          <p:cNvSpPr txBox="1"/>
          <p:nvPr/>
        </p:nvSpPr>
        <p:spPr>
          <a:xfrm>
            <a:off x="155274" y="1126787"/>
            <a:ext cx="6547450" cy="3135558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/>
            <a:r>
              <a:rPr lang="en-US" sz="6600" b="1" cap="all" dirty="0">
                <a:solidFill>
                  <a:srgbClr val="CF21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tropolis" panose="00000500000000000000" pitchFamily="50" charset="0"/>
                <a:cs typeface="Segoe UI" panose="020B0502040204020203" pitchFamily="34" charset="0"/>
              </a:rPr>
              <a:t>Return Your Voting Device Here</a:t>
            </a:r>
          </a:p>
        </p:txBody>
      </p:sp>
    </p:spTree>
    <p:extLst>
      <p:ext uri="{BB962C8B-B14F-4D97-AF65-F5344CB8AC3E}">
        <p14:creationId xmlns:p14="http://schemas.microsoft.com/office/powerpoint/2010/main" val="4003639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646D981-F425-C07B-13DE-48D64CC3F6C8}"/>
              </a:ext>
            </a:extLst>
          </p:cNvPr>
          <p:cNvSpPr txBox="1"/>
          <p:nvPr/>
        </p:nvSpPr>
        <p:spPr>
          <a:xfrm>
            <a:off x="155276" y="1254009"/>
            <a:ext cx="6547450" cy="3135558"/>
          </a:xfrm>
          <a:prstGeom prst="rect">
            <a:avLst/>
          </a:prstGeom>
          <a:noFill/>
        </p:spPr>
        <p:txBody>
          <a:bodyPr wrap="square" rtlCol="0">
            <a:normAutofit fontScale="92500" lnSpcReduction="20000"/>
          </a:bodyPr>
          <a:lstStyle/>
          <a:p>
            <a:pPr algn="ctr"/>
            <a:r>
              <a:rPr lang="en-US" sz="6600" b="1" cap="all" dirty="0" err="1">
                <a:solidFill>
                  <a:srgbClr val="CF21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tropolis" panose="00000500000000000000" pitchFamily="50" charset="0"/>
                <a:cs typeface="Segoe UI" panose="020B0502040204020203" pitchFamily="34" charset="0"/>
              </a:rPr>
              <a:t>Devuelva</a:t>
            </a:r>
            <a:r>
              <a:rPr lang="en-US" sz="6600" b="1" cap="all" dirty="0">
                <a:solidFill>
                  <a:srgbClr val="CF21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tropolis" panose="00000500000000000000" pitchFamily="50" charset="0"/>
                <a:cs typeface="Segoe UI" panose="020B0502040204020203" pitchFamily="34" charset="0"/>
              </a:rPr>
              <a:t> </a:t>
            </a:r>
            <a:r>
              <a:rPr lang="en-US" sz="6600" b="1" cap="all" dirty="0" err="1">
                <a:solidFill>
                  <a:srgbClr val="CF21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tropolis" panose="00000500000000000000" pitchFamily="50" charset="0"/>
                <a:cs typeface="Segoe UI" panose="020B0502040204020203" pitchFamily="34" charset="0"/>
              </a:rPr>
              <a:t>Su</a:t>
            </a:r>
            <a:r>
              <a:rPr lang="en-US" sz="6600" b="1" cap="all" dirty="0">
                <a:solidFill>
                  <a:srgbClr val="CF21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tropolis" panose="00000500000000000000" pitchFamily="50" charset="0"/>
                <a:cs typeface="Segoe UI" panose="020B0502040204020203" pitchFamily="34" charset="0"/>
              </a:rPr>
              <a:t> </a:t>
            </a:r>
            <a:r>
              <a:rPr lang="en-US" sz="6600" b="1" cap="all" dirty="0" err="1">
                <a:solidFill>
                  <a:srgbClr val="CF21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tropolis" panose="00000500000000000000" pitchFamily="50" charset="0"/>
                <a:cs typeface="Segoe UI" panose="020B0502040204020203" pitchFamily="34" charset="0"/>
              </a:rPr>
              <a:t>Aparato</a:t>
            </a:r>
            <a:r>
              <a:rPr lang="en-US" sz="6600" b="1" cap="all" dirty="0">
                <a:solidFill>
                  <a:srgbClr val="CF21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tropolis" panose="00000500000000000000" pitchFamily="50" charset="0"/>
                <a:cs typeface="Segoe UI" panose="020B0502040204020203" pitchFamily="34" charset="0"/>
              </a:rPr>
              <a:t> De </a:t>
            </a:r>
            <a:r>
              <a:rPr lang="en-US" sz="6600" b="1" cap="all" dirty="0" err="1">
                <a:solidFill>
                  <a:srgbClr val="CF21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tropolis" panose="00000500000000000000" pitchFamily="50" charset="0"/>
                <a:cs typeface="Segoe UI" panose="020B0502040204020203" pitchFamily="34" charset="0"/>
              </a:rPr>
              <a:t>Votación</a:t>
            </a:r>
            <a:r>
              <a:rPr lang="en-US" sz="6600" b="1" cap="all" dirty="0">
                <a:solidFill>
                  <a:srgbClr val="CF21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tropolis" panose="00000500000000000000" pitchFamily="50" charset="0"/>
                <a:cs typeface="Segoe UI" panose="020B0502040204020203" pitchFamily="34" charset="0"/>
              </a:rPr>
              <a:t> </a:t>
            </a:r>
            <a:r>
              <a:rPr lang="en-US" sz="6600" b="1" cap="all" dirty="0" err="1">
                <a:solidFill>
                  <a:srgbClr val="CF21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tropolis" panose="00000500000000000000" pitchFamily="50" charset="0"/>
                <a:cs typeface="Segoe UI" panose="020B0502040204020203" pitchFamily="34" charset="0"/>
              </a:rPr>
              <a:t>Aquí</a:t>
            </a:r>
            <a:endParaRPr lang="en-US" sz="6600" b="1" cap="all" dirty="0">
              <a:solidFill>
                <a:srgbClr val="CF212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tropolis" panose="00000500000000000000" pitchFamily="50" charset="0"/>
              <a:cs typeface="Segoe UI" panose="020B0502040204020203" pitchFamily="34" charset="0"/>
            </a:endParaRPr>
          </a:p>
        </p:txBody>
      </p:sp>
      <p:pic>
        <p:nvPicPr>
          <p:cNvPr id="2" name="Picture 1" descr="A close up of a phone&#10;&#10;Description automatically generated">
            <a:extLst>
              <a:ext uri="{FF2B5EF4-FFF2-40B4-BE49-F238E27FC236}">
                <a16:creationId xmlns:a16="http://schemas.microsoft.com/office/drawing/2014/main" id="{BC9A27EF-72FA-57BA-1515-7BCE7924D6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592" y="4468185"/>
            <a:ext cx="2446815" cy="45061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46474596"/>
      </p:ext>
    </p:extLst>
  </p:cSld>
  <p:clrMapOvr>
    <a:masterClrMapping/>
  </p:clrMapOvr>
</p:sld>
</file>

<file path=ppt/theme/theme1.xml><?xml version="1.0" encoding="utf-8"?>
<a:theme xmlns:a="http://schemas.openxmlformats.org/drawingml/2006/main" name="Meridia Corpor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ridia Corporate" id="{EF241CF1-2B67-4EBD-8CDD-6A29B7A7B8DD}" vid="{5BCE1FC1-6500-4EFD-AC3A-9B787AD77B5D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SessionSlideSettingsData>
  <Settings/>
</SessionSlideSettingsData>
</file>

<file path=customXml/item10.xml><?xml version="1.0" encoding="utf-8"?>
<SessionRankData/>
</file>

<file path=customXml/item11.xml><?xml version="1.0" encoding="utf-8"?>
<SessionGroupWeightData/>
</file>

<file path=customXml/item12.xml><?xml version="1.0" encoding="utf-8"?>
<SessionSlideMasterData>
  <SlideMaster/>
</SessionSlideMasterData>
</file>

<file path=customXml/item13.xml><?xml version="1.0" encoding="utf-8"?>
<SessionCloseEndedDescriptorsData/>
</file>

<file path=customXml/item14.xml><?xml version="1.0" encoding="utf-8"?>
<TeamNamesData>
  <TeamNames/>
</TeamNamesData>
</file>

<file path=customXml/item15.xml><?xml version="1.0" encoding="utf-8"?>
<SessionResponseData/>
</file>

<file path=customXml/item16.xml><?xml version="1.0" encoding="utf-8"?>
<CustomFieldInfoData/>
</file>

<file path=customXml/item2.xml><?xml version="1.0" encoding="utf-8"?>
<SessionAnswerData>
  <AllAnswers/>
</SessionAnswerData>
</file>

<file path=customXml/item3.xml><?xml version="1.0" encoding="utf-8"?>
<TextingSlideData/>
</file>

<file path=customXml/item4.xml><?xml version="1.0" encoding="utf-8"?>
<SessionQuestionData>
  <AllQuestions/>
</SessionQuestionData>
</file>

<file path=customXml/item5.xml><?xml version="1.0" encoding="utf-8"?>
<ParticipantInfoData/>
</file>

<file path=customXml/item6.xml><?xml version="1.0" encoding="utf-8"?>
<SessionPresentationSettingsData>
  <Settings>
    <answerbulletformat>Numeric</answerbulletformat>
    <pointstoclock>No</pointstoclock>
    <answernowautoinsert>No</answernowautoinsert>
    <answernowstyle>Explosion</answernowstyle>
    <answernowtext>Answer Now</answernowtext>
    <chartcolors>Use PowerPoint Color Scheme</chartcolors>
    <charttype>Vertical</charttype>
    <correctanswerindicator>Checkmark</correctanswerindicator>
    <countdownautoinsert>Yes</countdownautoinsert>
    <countdownseconds>10</countdownseconds>
    <countdownsound>TicToc.wav</countdownsound>
    <countdownstyle>Stopwatch</countdownstyle>
    <gridautoinsert>No</gridautoinsert>
    <gridfillstyle>Answered</gridfillstyle>
    <gridfillcolor>255,255,0</gridfillcolor>
    <chartmodel>3D</chartmodel>
    <simulatedvotecount>50</simulatedvotecount>
    <gridcolor>176,216,255</gridcolor>
    <gridalternatecolor>62,158,255</gridalternatecolor>
    <gridincorrectcolor/>
    <gridopacity>100%</gridopacity>
    <gridtextstyle>Keypad #</gridtextstyle>
    <inputsource>Response Devices</inputsource>
    <userpreferredinputsource/>
    <multipleresponsedivisor># of Responses</multipleresponsedivisor>
    <participantsleaderboard>5</participantsleaderboard>
    <percentagedecimalplaces>0</percentagedecimalplaces>
    <responsecounterautoinsert>Vote Counter</responsecounterautoinsert>
    <responsecounterstyle>Circle</responsecounterstyle>
    <responsecountertextcolor>0,0,0</responsecountertextcolor>
    <responsecounterfillcolor>79,129,189</responsecounterfillcolor>
    <responsecounterbordercolor>56,93,138</responsecounterbordercolor>
    <responsecounterdisplayvalue># of Votes Received</responsecounterdisplayvalue>
    <insertobjectusingcolor>Blue</insertobjectusingcolor>
    <showresults>Yes</showresults>
    <teamcolors>User Defined</teamcolors>
    <teamidentificationtype>None</teamidentificationtype>
    <teamscoringtype>Voting pads only</teamscoringtype>
    <teamscoringdecimalplaces>0</teamscoringdecimalplaces>
    <teamidentificationitem/>
    <teamsleaderboard>5</teamsleaderboard>
    <teamname1/>
    <teamname2/>
    <teamname3/>
    <teamname4/>
    <teamname5/>
    <teamname6/>
    <teamname7/>
    <teamname8/>
    <teamname9/>
    <teamname10/>
    <showcontrolbar>Slides with EZ-VOTE Objects</showcontrolbar>
    <defaultcorrectpointvalue>100</defaultcorrectpointvalue>
    <defaultincorrectpointvalue>0</defaultincorrectpointvalue>
    <chartcolor1>187,224,227</chartcolor1>
    <chartcolor2>51,51,153</chartcolor2>
    <chartcolor3>0,153,153</chartcolor3>
    <chartcolor4>153,204,0</chartcolor4>
    <chartcolor5>128,128,128</chartcolor5>
    <chartcolor6>0,0,0</chartcolor6>
    <chartcolor7>0,102,204</chartcolor7>
    <chartcolor8>204,204,255</chartcolor8>
    <chartcolor9>255,0,0</chartcolor9>
    <chartcolor10>255,255,0</chartcolor10>
    <teamcolor1>187,224,227</teamcolor1>
    <teamcolor2>51,51,153</teamcolor2>
    <teamcolor3>0,153,153</teamcolor3>
    <teamcolor4>153,204,0</teamcolor4>
    <teamcolor5>128,128,128</teamcolor5>
    <teamcolor6>0,0,0</teamcolor6>
    <teamcolor7>0,102,204</teamcolor7>
    <teamcolor8>204,204,255</teamcolor8>
    <teamcolor9>255,0,0</teamcolor9>
    <teamcolor10>255,255,0</teamcolor10>
    <displayanswerimagesduringvote>Yes</displayanswerimagesduringvote>
    <displayanswerimageswithresponses>Yes</displayanswerimageswithresponses>
    <displayanswertextduringvote>Yes</displayanswertextduringvote>
    <displayanswertextwithresponses>Yes</displayanswertextwithresponses>
    <questionslideid/>
    <controlbarstate>Expanded</controlbarstate>
    <isgridcolorknowncolor>No</isgridcolorknowncolor>
    <gridcolorname>255,255,0</gridcolorname>
    <autorec/>
    <autorectimeintrvl/>
    <chartvotesview>Percent Raw</chartvotesview>
    <chartlabelscolor>0,0,0</chartlabelscolor>
    <ischartlabelcolorknowncolor/>
    <chartlabelcolorname/>
    <chartxaxislabeltype>Full Text</chartxaxislabeltype>
    <controlbarposition>Top Left</controlbarposition>
    <teamscoreordertype>Ordinal order</teamscoreordertype>
    <legend>Show</legend>
    <bars>Show</bars>
  </Settings>
</SessionPresentationSettingsData>
</file>

<file path=customXml/item7.xml><?xml version="1.0" encoding="utf-8"?>
<SessionParticipantData/>
</file>

<file path=customXml/item8.xml><?xml version="1.0" encoding="utf-8"?>
<SessionResponseGridSettings>
  <AllResponseGridSettings/>
</SessionResponseGridSettings>
</file>

<file path=customXml/item9.xml><?xml version="1.0" encoding="utf-8"?>
<SessionSlideDescriptorData/>
</file>

<file path=customXml/itemProps1.xml><?xml version="1.0" encoding="utf-8"?>
<ds:datastoreItem xmlns:ds="http://schemas.openxmlformats.org/officeDocument/2006/customXml" ds:itemID="{292AF0AE-6554-4448-AFFB-08458C2B996C}">
  <ds:schemaRefs/>
</ds:datastoreItem>
</file>

<file path=customXml/itemProps10.xml><?xml version="1.0" encoding="utf-8"?>
<ds:datastoreItem xmlns:ds="http://schemas.openxmlformats.org/officeDocument/2006/customXml" ds:itemID="{983ABBAA-E937-47B6-BEFA-A0D7590B045A}">
  <ds:schemaRefs/>
</ds:datastoreItem>
</file>

<file path=customXml/itemProps11.xml><?xml version="1.0" encoding="utf-8"?>
<ds:datastoreItem xmlns:ds="http://schemas.openxmlformats.org/officeDocument/2006/customXml" ds:itemID="{1B9FF3A9-4ED8-44A0-9F99-81F97F052504}">
  <ds:schemaRefs/>
</ds:datastoreItem>
</file>

<file path=customXml/itemProps12.xml><?xml version="1.0" encoding="utf-8"?>
<ds:datastoreItem xmlns:ds="http://schemas.openxmlformats.org/officeDocument/2006/customXml" ds:itemID="{352A99D5-6669-4E12-B755-A05B3EA3126A}">
  <ds:schemaRefs/>
</ds:datastoreItem>
</file>

<file path=customXml/itemProps13.xml><?xml version="1.0" encoding="utf-8"?>
<ds:datastoreItem xmlns:ds="http://schemas.openxmlformats.org/officeDocument/2006/customXml" ds:itemID="{9D0D1476-A586-49E4-9EE5-7DC7EA137D8A}">
  <ds:schemaRefs/>
</ds:datastoreItem>
</file>

<file path=customXml/itemProps14.xml><?xml version="1.0" encoding="utf-8"?>
<ds:datastoreItem xmlns:ds="http://schemas.openxmlformats.org/officeDocument/2006/customXml" ds:itemID="{035D4C8E-CF44-4E6F-BEBC-D6E6AB86E253}">
  <ds:schemaRefs/>
</ds:datastoreItem>
</file>

<file path=customXml/itemProps15.xml><?xml version="1.0" encoding="utf-8"?>
<ds:datastoreItem xmlns:ds="http://schemas.openxmlformats.org/officeDocument/2006/customXml" ds:itemID="{E00A9BD1-8C59-4452-9167-7D59812FB26F}">
  <ds:schemaRefs/>
</ds:datastoreItem>
</file>

<file path=customXml/itemProps16.xml><?xml version="1.0" encoding="utf-8"?>
<ds:datastoreItem xmlns:ds="http://schemas.openxmlformats.org/officeDocument/2006/customXml" ds:itemID="{4AB0A96E-8BF1-4808-B462-58BE6C9DE942}">
  <ds:schemaRefs/>
</ds:datastoreItem>
</file>

<file path=customXml/itemProps2.xml><?xml version="1.0" encoding="utf-8"?>
<ds:datastoreItem xmlns:ds="http://schemas.openxmlformats.org/officeDocument/2006/customXml" ds:itemID="{A3E9C678-7CB5-4E47-89E4-536FC7544944}">
  <ds:schemaRefs/>
</ds:datastoreItem>
</file>

<file path=customXml/itemProps3.xml><?xml version="1.0" encoding="utf-8"?>
<ds:datastoreItem xmlns:ds="http://schemas.openxmlformats.org/officeDocument/2006/customXml" ds:itemID="{CC5790F3-734A-4F31-862B-4386AD3DF1B2}">
  <ds:schemaRefs/>
</ds:datastoreItem>
</file>

<file path=customXml/itemProps4.xml><?xml version="1.0" encoding="utf-8"?>
<ds:datastoreItem xmlns:ds="http://schemas.openxmlformats.org/officeDocument/2006/customXml" ds:itemID="{B5182AD5-327B-4D12-9E4E-CD42618747E3}">
  <ds:schemaRefs/>
</ds:datastoreItem>
</file>

<file path=customXml/itemProps5.xml><?xml version="1.0" encoding="utf-8"?>
<ds:datastoreItem xmlns:ds="http://schemas.openxmlformats.org/officeDocument/2006/customXml" ds:itemID="{3AAD0153-6F86-4986-A2A9-6128B31D64ED}">
  <ds:schemaRefs/>
</ds:datastoreItem>
</file>

<file path=customXml/itemProps6.xml><?xml version="1.0" encoding="utf-8"?>
<ds:datastoreItem xmlns:ds="http://schemas.openxmlformats.org/officeDocument/2006/customXml" ds:itemID="{4E40F190-99F5-43AA-ADC1-F12D8955924C}">
  <ds:schemaRefs/>
</ds:datastoreItem>
</file>

<file path=customXml/itemProps7.xml><?xml version="1.0" encoding="utf-8"?>
<ds:datastoreItem xmlns:ds="http://schemas.openxmlformats.org/officeDocument/2006/customXml" ds:itemID="{3A1AE77C-D012-4CAA-8F93-FD707C78908E}">
  <ds:schemaRefs/>
</ds:datastoreItem>
</file>

<file path=customXml/itemProps8.xml><?xml version="1.0" encoding="utf-8"?>
<ds:datastoreItem xmlns:ds="http://schemas.openxmlformats.org/officeDocument/2006/customXml" ds:itemID="{AF691A4A-4D6A-495C-BC2D-B90778791D71}">
  <ds:schemaRefs/>
</ds:datastoreItem>
</file>

<file path=customXml/itemProps9.xml><?xml version="1.0" encoding="utf-8"?>
<ds:datastoreItem xmlns:ds="http://schemas.openxmlformats.org/officeDocument/2006/customXml" ds:itemID="{200496A5-7BBA-425E-832B-0FA5304389CD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14</Words>
  <Application>Microsoft Office PowerPoint</Application>
  <PresentationFormat>Letter Paper (8.5x11 in)</PresentationFormat>
  <Paragraphs>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Metropolis</vt:lpstr>
      <vt:lpstr>Meridia Corporate</vt:lpstr>
      <vt:lpstr>Keypad Collection Poster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Keypad Collection Poster</dc:title>
  <dc:creator>Peter Babel</dc:creator>
  <cp:lastModifiedBy>Peter Babel</cp:lastModifiedBy>
  <cp:revision>11</cp:revision>
  <dcterms:created xsi:type="dcterms:W3CDTF">2022-09-21T15:31:54Z</dcterms:created>
  <dcterms:modified xsi:type="dcterms:W3CDTF">2025-08-15T21:07:53Z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ID">
    <vt:lpwstr>b2f33ec7e5b443c3a188ef7c36633aa7</vt:lpwstr>
  </property>
  <property fmtid="{D5CDD505-2E9C-101B-9397-08002B2CF9AE}" pid="3" name="IsExistingPresentation">
    <vt:lpwstr>Yes</vt:lpwstr>
  </property>
  <property fmtid="{D5CDD505-2E9C-101B-9397-08002B2CF9AE}" pid="4" name="PresentationVersion">
    <vt:lpwstr>2.1</vt:lpwstr>
  </property>
</Properties>
</file>