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sldIdLst>
    <p:sldId id="256" r:id="rId18"/>
    <p:sldId id="262" r:id="rId19"/>
    <p:sldId id="263" r:id="rId20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6684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"/>
            <a:ext cx="5143500" cy="3183467"/>
          </a:xfrm>
        </p:spPr>
        <p:txBody>
          <a:bodyPr anchor="ctr"/>
          <a:lstStyle>
            <a:lvl1pPr algn="ctr">
              <a:defRPr sz="3375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204573"/>
            <a:ext cx="5143500" cy="2207683"/>
          </a:xfrm>
        </p:spPr>
        <p:txBody>
          <a:bodyPr/>
          <a:lstStyle>
            <a:lvl1pPr marL="0" indent="0" algn="ctr">
              <a:buNone/>
              <a:defRPr sz="1350" cap="small" baseline="0">
                <a:solidFill>
                  <a:schemeClr val="bg1"/>
                </a:solidFill>
              </a:defRPr>
            </a:lvl1pPr>
            <a:lvl2pPr marL="257178" indent="0" algn="ctr">
              <a:buNone/>
              <a:defRPr sz="1125"/>
            </a:lvl2pPr>
            <a:lvl3pPr marL="514356" indent="0" algn="ctr">
              <a:buNone/>
              <a:defRPr sz="1013"/>
            </a:lvl3pPr>
            <a:lvl4pPr marL="771536" indent="0" algn="ctr">
              <a:buNone/>
              <a:defRPr sz="900"/>
            </a:lvl4pPr>
            <a:lvl5pPr marL="1028713" indent="0" algn="ctr">
              <a:buNone/>
              <a:defRPr sz="900"/>
            </a:lvl5pPr>
            <a:lvl6pPr marL="1285891" indent="0" algn="ctr">
              <a:buNone/>
              <a:defRPr sz="900"/>
            </a:lvl6pPr>
            <a:lvl7pPr marL="1543069" indent="0" algn="ctr">
              <a:buNone/>
              <a:defRPr sz="900"/>
            </a:lvl7pPr>
            <a:lvl8pPr marL="1800249" indent="0" algn="ctr">
              <a:buNone/>
              <a:defRPr sz="900"/>
            </a:lvl8pPr>
            <a:lvl9pPr marL="205742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88588-A448-5248-28EF-5DF2707B5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786" y="8187940"/>
            <a:ext cx="2764738" cy="7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7" y="1316571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8" indent="0">
              <a:buNone/>
              <a:defRPr sz="1575"/>
            </a:lvl2pPr>
            <a:lvl3pPr marL="514356" indent="0">
              <a:buNone/>
              <a:defRPr sz="1350"/>
            </a:lvl3pPr>
            <a:lvl4pPr marL="771536" indent="0">
              <a:buNone/>
              <a:defRPr sz="1125"/>
            </a:lvl4pPr>
            <a:lvl5pPr marL="1028713" indent="0">
              <a:buNone/>
              <a:defRPr sz="1125"/>
            </a:lvl5pPr>
            <a:lvl6pPr marL="1285891" indent="0">
              <a:buNone/>
              <a:defRPr sz="1125"/>
            </a:lvl6pPr>
            <a:lvl7pPr marL="1543069" indent="0">
              <a:buNone/>
              <a:defRPr sz="1125"/>
            </a:lvl7pPr>
            <a:lvl8pPr marL="1800249" indent="0">
              <a:buNone/>
              <a:defRPr sz="1125"/>
            </a:lvl8pPr>
            <a:lvl9pPr marL="2057426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6" indent="0">
              <a:buNone/>
              <a:defRPr sz="675"/>
            </a:lvl3pPr>
            <a:lvl4pPr marL="771536" indent="0">
              <a:buNone/>
              <a:defRPr sz="563"/>
            </a:lvl4pPr>
            <a:lvl5pPr marL="1028713" indent="0">
              <a:buNone/>
              <a:defRPr sz="563"/>
            </a:lvl5pPr>
            <a:lvl6pPr marL="1285891" indent="0">
              <a:buNone/>
              <a:defRPr sz="563"/>
            </a:lvl6pPr>
            <a:lvl7pPr marL="1543069" indent="0">
              <a:buNone/>
              <a:defRPr sz="563"/>
            </a:lvl7pPr>
            <a:lvl8pPr marL="1800249" indent="0">
              <a:buNone/>
              <a:defRPr sz="563"/>
            </a:lvl8pPr>
            <a:lvl9pPr marL="205742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B2F62-5635-3C23-DD37-8D0AEECB6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074" y="115065"/>
            <a:ext cx="2571851" cy="7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475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9" y="7743568"/>
            <a:ext cx="1467844" cy="14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9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6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90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6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1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5" y="2241552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6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9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5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6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9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1316571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6" indent="0">
              <a:buNone/>
              <a:defRPr sz="675"/>
            </a:lvl3pPr>
            <a:lvl4pPr marL="771536" indent="0">
              <a:buNone/>
              <a:defRPr sz="563"/>
            </a:lvl4pPr>
            <a:lvl5pPr marL="1028713" indent="0">
              <a:buNone/>
              <a:defRPr sz="563"/>
            </a:lvl5pPr>
            <a:lvl6pPr marL="1285891" indent="0">
              <a:buNone/>
              <a:defRPr sz="563"/>
            </a:lvl6pPr>
            <a:lvl7pPr marL="1543069" indent="0">
              <a:buNone/>
              <a:defRPr sz="563"/>
            </a:lvl7pPr>
            <a:lvl8pPr marL="1800249" indent="0">
              <a:buNone/>
              <a:defRPr sz="563"/>
            </a:lvl8pPr>
            <a:lvl9pPr marL="205742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40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CE18-0841-4190-84F4-5A9BFAC4138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475140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40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51435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9" indent="-128589" algn="l" defTabSz="51435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7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45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24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02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81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58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37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015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B8D1-8ED5-6EB9-1FBA-3F5F0FFB5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318346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Metropolis" panose="00000500000000000000" pitchFamily="50" charset="0"/>
              </a:rPr>
              <a:t>Keypad Collection Poster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00533-F22D-1C1E-E51A-BBA0B4E9C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hone&#10;&#10;Description automatically generated">
            <a:extLst>
              <a:ext uri="{FF2B5EF4-FFF2-40B4-BE49-F238E27FC236}">
                <a16:creationId xmlns:a16="http://schemas.microsoft.com/office/drawing/2014/main" id="{80F82F81-A201-4E43-51C0-2F4E217FC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92" y="4468185"/>
            <a:ext cx="2446815" cy="450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46D981-F425-C07B-13DE-48D64CC3F6C8}"/>
              </a:ext>
            </a:extLst>
          </p:cNvPr>
          <p:cNvSpPr txBox="1"/>
          <p:nvPr/>
        </p:nvSpPr>
        <p:spPr>
          <a:xfrm>
            <a:off x="155274" y="1126787"/>
            <a:ext cx="6547450" cy="313555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6600" b="1" cap="all" dirty="0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Return Your Voting Device Here</a:t>
            </a:r>
          </a:p>
        </p:txBody>
      </p:sp>
    </p:spTree>
    <p:extLst>
      <p:ext uri="{BB962C8B-B14F-4D97-AF65-F5344CB8AC3E}">
        <p14:creationId xmlns:p14="http://schemas.microsoft.com/office/powerpoint/2010/main" val="400363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646D981-F425-C07B-13DE-48D64CC3F6C8}"/>
              </a:ext>
            </a:extLst>
          </p:cNvPr>
          <p:cNvSpPr txBox="1"/>
          <p:nvPr/>
        </p:nvSpPr>
        <p:spPr>
          <a:xfrm>
            <a:off x="155276" y="1254009"/>
            <a:ext cx="6547450" cy="313555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6600" b="1" cap="all" dirty="0" err="1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Devuelva</a:t>
            </a:r>
            <a:r>
              <a:rPr lang="en-US" sz="6600" b="1" cap="all" dirty="0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 </a:t>
            </a:r>
            <a:r>
              <a:rPr lang="en-US" sz="6600" b="1" cap="all" dirty="0" err="1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Su</a:t>
            </a:r>
            <a:r>
              <a:rPr lang="en-US" sz="6600" b="1" cap="all" dirty="0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 </a:t>
            </a:r>
            <a:r>
              <a:rPr lang="en-US" sz="6600" b="1" cap="all" dirty="0" err="1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Aparato</a:t>
            </a:r>
            <a:r>
              <a:rPr lang="en-US" sz="6600" b="1" cap="all" dirty="0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 De </a:t>
            </a:r>
            <a:r>
              <a:rPr lang="en-US" sz="6600" b="1" cap="all" dirty="0" err="1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Votación</a:t>
            </a:r>
            <a:r>
              <a:rPr lang="en-US" sz="6600" b="1" cap="all" dirty="0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 </a:t>
            </a:r>
            <a:r>
              <a:rPr lang="en-US" sz="6600" b="1" cap="all" dirty="0" err="1">
                <a:solidFill>
                  <a:srgbClr val="CF2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Aquí</a:t>
            </a:r>
            <a:endParaRPr lang="en-US" sz="6600" b="1" cap="all" dirty="0">
              <a:solidFill>
                <a:srgbClr val="CF2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" name="Picture 1" descr="A close up of a phone&#10;&#10;Description automatically generated">
            <a:extLst>
              <a:ext uri="{FF2B5EF4-FFF2-40B4-BE49-F238E27FC236}">
                <a16:creationId xmlns:a16="http://schemas.microsoft.com/office/drawing/2014/main" id="{BC9A27EF-72FA-57BA-1515-7BCE7924D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92" y="4468185"/>
            <a:ext cx="2446815" cy="450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474596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SlideSettingsData>
  <Settings/>
</SessionSlideSettingsData>
</file>

<file path=customXml/item10.xml><?xml version="1.0" encoding="utf-8"?>
<SessionRankData/>
</file>

<file path=customXml/item11.xml><?xml version="1.0" encoding="utf-8"?>
<SessionGroupWeightData/>
</file>

<file path=customXml/item12.xml><?xml version="1.0" encoding="utf-8"?>
<SessionSlideMasterData>
  <SlideMaster/>
</SessionSlideMasterData>
</file>

<file path=customXml/item13.xml><?xml version="1.0" encoding="utf-8"?>
<SessionCloseEndedDescriptorsData/>
</file>

<file path=customXml/item14.xml><?xml version="1.0" encoding="utf-8"?>
<TeamNamesData>
  <TeamNames/>
</TeamNamesData>
</file>

<file path=customXml/item15.xml><?xml version="1.0" encoding="utf-8"?>
<SessionResponseData/>
</file>

<file path=customXml/item16.xml><?xml version="1.0" encoding="utf-8"?>
<CustomFieldInfoData/>
</file>

<file path=customXml/item2.xml><?xml version="1.0" encoding="utf-8"?>
<SessionAnswerData>
  <AllAnswers/>
</SessionAnswerData>
</file>

<file path=customXml/item3.xml><?xml version="1.0" encoding="utf-8"?>
<TextingSlideData/>
</file>

<file path=customXml/item4.xml><?xml version="1.0" encoding="utf-8"?>
<SessionQuestionData>
  <AllQuestions/>
</SessionQuestionData>
</file>

<file path=customXml/item5.xml><?xml version="1.0" encoding="utf-8"?>
<ParticipantInfoData/>
</file>

<file path=customXml/item6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Vote Counter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  <legend>Show</legend>
    <bars>Show</bars>
  </Settings>
</SessionPresentationSettingsData>
</file>

<file path=customXml/item7.xml><?xml version="1.0" encoding="utf-8"?>
<SessionParticipantData/>
</file>

<file path=customXml/item8.xml><?xml version="1.0" encoding="utf-8"?>
<SessionResponseGridSettings>
  <AllResponseGridSettings/>
</SessionResponseGridSettings>
</file>

<file path=customXml/item9.xml><?xml version="1.0" encoding="utf-8"?>
<SessionSlideDescriptorData/>
</file>

<file path=customXml/itemProps1.xml><?xml version="1.0" encoding="utf-8"?>
<ds:datastoreItem xmlns:ds="http://schemas.openxmlformats.org/officeDocument/2006/customXml" ds:itemID="{292AF0AE-6554-4448-AFFB-08458C2B996C}">
  <ds:schemaRefs/>
</ds:datastoreItem>
</file>

<file path=customXml/itemProps10.xml><?xml version="1.0" encoding="utf-8"?>
<ds:datastoreItem xmlns:ds="http://schemas.openxmlformats.org/officeDocument/2006/customXml" ds:itemID="{983ABBAA-E937-47B6-BEFA-A0D7590B045A}">
  <ds:schemaRefs/>
</ds:datastoreItem>
</file>

<file path=customXml/itemProps11.xml><?xml version="1.0" encoding="utf-8"?>
<ds:datastoreItem xmlns:ds="http://schemas.openxmlformats.org/officeDocument/2006/customXml" ds:itemID="{1B9FF3A9-4ED8-44A0-9F99-81F97F052504}">
  <ds:schemaRefs/>
</ds:datastoreItem>
</file>

<file path=customXml/itemProps12.xml><?xml version="1.0" encoding="utf-8"?>
<ds:datastoreItem xmlns:ds="http://schemas.openxmlformats.org/officeDocument/2006/customXml" ds:itemID="{352A99D5-6669-4E12-B755-A05B3EA3126A}">
  <ds:schemaRefs/>
</ds:datastoreItem>
</file>

<file path=customXml/itemProps13.xml><?xml version="1.0" encoding="utf-8"?>
<ds:datastoreItem xmlns:ds="http://schemas.openxmlformats.org/officeDocument/2006/customXml" ds:itemID="{9D0D1476-A586-49E4-9EE5-7DC7EA137D8A}">
  <ds:schemaRefs/>
</ds:datastoreItem>
</file>

<file path=customXml/itemProps14.xml><?xml version="1.0" encoding="utf-8"?>
<ds:datastoreItem xmlns:ds="http://schemas.openxmlformats.org/officeDocument/2006/customXml" ds:itemID="{035D4C8E-CF44-4E6F-BEBC-D6E6AB86E253}">
  <ds:schemaRefs/>
</ds:datastoreItem>
</file>

<file path=customXml/itemProps15.xml><?xml version="1.0" encoding="utf-8"?>
<ds:datastoreItem xmlns:ds="http://schemas.openxmlformats.org/officeDocument/2006/customXml" ds:itemID="{E00A9BD1-8C59-4452-9167-7D59812FB26F}">
  <ds:schemaRefs/>
</ds:datastoreItem>
</file>

<file path=customXml/itemProps16.xml><?xml version="1.0" encoding="utf-8"?>
<ds:datastoreItem xmlns:ds="http://schemas.openxmlformats.org/officeDocument/2006/customXml" ds:itemID="{4AB0A96E-8BF1-4808-B462-58BE6C9DE942}">
  <ds:schemaRefs/>
</ds:datastoreItem>
</file>

<file path=customXml/itemProps2.xml><?xml version="1.0" encoding="utf-8"?>
<ds:datastoreItem xmlns:ds="http://schemas.openxmlformats.org/officeDocument/2006/customXml" ds:itemID="{A3E9C678-7CB5-4E47-89E4-536FC7544944}">
  <ds:schemaRefs/>
</ds:datastoreItem>
</file>

<file path=customXml/itemProps3.xml><?xml version="1.0" encoding="utf-8"?>
<ds:datastoreItem xmlns:ds="http://schemas.openxmlformats.org/officeDocument/2006/customXml" ds:itemID="{CC5790F3-734A-4F31-862B-4386AD3DF1B2}">
  <ds:schemaRefs/>
</ds:datastoreItem>
</file>

<file path=customXml/itemProps4.xml><?xml version="1.0" encoding="utf-8"?>
<ds:datastoreItem xmlns:ds="http://schemas.openxmlformats.org/officeDocument/2006/customXml" ds:itemID="{B5182AD5-327B-4D12-9E4E-CD42618747E3}">
  <ds:schemaRefs/>
</ds:datastoreItem>
</file>

<file path=customXml/itemProps5.xml><?xml version="1.0" encoding="utf-8"?>
<ds:datastoreItem xmlns:ds="http://schemas.openxmlformats.org/officeDocument/2006/customXml" ds:itemID="{3AAD0153-6F86-4986-A2A9-6128B31D64ED}">
  <ds:schemaRefs/>
</ds:datastoreItem>
</file>

<file path=customXml/itemProps6.xml><?xml version="1.0" encoding="utf-8"?>
<ds:datastoreItem xmlns:ds="http://schemas.openxmlformats.org/officeDocument/2006/customXml" ds:itemID="{4E40F190-99F5-43AA-ADC1-F12D8955924C}">
  <ds:schemaRefs/>
</ds:datastoreItem>
</file>

<file path=customXml/itemProps7.xml><?xml version="1.0" encoding="utf-8"?>
<ds:datastoreItem xmlns:ds="http://schemas.openxmlformats.org/officeDocument/2006/customXml" ds:itemID="{3A1AE77C-D012-4CAA-8F93-FD707C78908E}">
  <ds:schemaRefs/>
</ds:datastoreItem>
</file>

<file path=customXml/itemProps8.xml><?xml version="1.0" encoding="utf-8"?>
<ds:datastoreItem xmlns:ds="http://schemas.openxmlformats.org/officeDocument/2006/customXml" ds:itemID="{AF691A4A-4D6A-495C-BC2D-B90778791D71}">
  <ds:schemaRefs/>
</ds:datastoreItem>
</file>

<file path=customXml/itemProps9.xml><?xml version="1.0" encoding="utf-8"?>
<ds:datastoreItem xmlns:ds="http://schemas.openxmlformats.org/officeDocument/2006/customXml" ds:itemID="{200496A5-7BBA-425E-832B-0FA5304389C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14</Words>
  <Application>Microsoft Office PowerPoint</Application>
  <PresentationFormat>Letter Paper (8.5x11 in)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Metropolis</vt:lpstr>
      <vt:lpstr>Meridia Corporate</vt:lpstr>
      <vt:lpstr>Keypad Collection Poster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Keypad Collection Poster</dc:title>
  <dc:creator>Peter Babel</dc:creator>
  <cp:lastModifiedBy>Peter Babel</cp:lastModifiedBy>
  <cp:revision>11</cp:revision>
  <dcterms:created xsi:type="dcterms:W3CDTF">2022-09-21T15:31:54Z</dcterms:created>
  <dcterms:modified xsi:type="dcterms:W3CDTF">2025-08-15T21:07:53Z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b2f33ec7e5b443c3a188ef7c36633aa7</vt:lpwstr>
  </property>
  <property fmtid="{D5CDD505-2E9C-101B-9397-08002B2CF9AE}" pid="3" name="IsExistingPresentation">
    <vt:lpwstr>Yes</vt:lpwstr>
  </property>
  <property fmtid="{D5CDD505-2E9C-101B-9397-08002B2CF9AE}" pid="4" name="PresentationVersion">
    <vt:lpwstr>2.1</vt:lpwstr>
  </property>
</Properties>
</file>