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7"/>
  </p:sldMasterIdLst>
  <p:sldIdLst>
    <p:sldId id="292" r:id="rId18"/>
    <p:sldId id="317" r:id="rId19"/>
    <p:sldId id="309" r:id="rId20"/>
    <p:sldId id="313" r:id="rId21"/>
    <p:sldId id="314" r:id="rId22"/>
    <p:sldId id="315" r:id="rId23"/>
    <p:sldId id="316" r:id="rId24"/>
    <p:sldId id="310" r:id="rId25"/>
    <p:sldId id="311" r:id="rId26"/>
    <p:sldId id="312" r:id="rId27"/>
    <p:sldId id="31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 Target="slides/slide1.xml"/><Relationship Id="rId26"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slide" Target="slides/slide4.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slide" Target="slides/slide11.xml"/><Relationship Id="rId10" Type="http://schemas.openxmlformats.org/officeDocument/2006/relationships/customXml" Target="../customXml/item10.xml"/><Relationship Id="rId19" Type="http://schemas.openxmlformats.org/officeDocument/2006/relationships/slide" Target="slides/slide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509919-36B5-4162-8899-417A9F93473B}" type="doc">
      <dgm:prSet loTypeId="urn:microsoft.com/office/officeart/2016/7/layout/LinearBlockProcessNumbered#1" loCatId="process" qsTypeId="urn:microsoft.com/office/officeart/2005/8/quickstyle/simple2" qsCatId="simple" csTypeId="urn:microsoft.com/office/officeart/2005/8/colors/accent0_3" csCatId="mainScheme" phldr="1"/>
      <dgm:spPr/>
      <dgm:t>
        <a:bodyPr/>
        <a:lstStyle/>
        <a:p>
          <a:endParaRPr lang="en-US"/>
        </a:p>
      </dgm:t>
    </dgm:pt>
    <dgm:pt modelId="{AAF9DEE3-8444-4CA1-8BC2-D834D3ED6C74}">
      <dgm:prSet/>
      <dgm:spPr/>
      <dgm:t>
        <a:bodyPr/>
        <a:lstStyle/>
        <a:p>
          <a:r>
            <a:rPr lang="en-US" b="1" dirty="0">
              <a:solidFill>
                <a:schemeClr val="accent5"/>
              </a:solidFill>
            </a:rPr>
            <a:t>December 01</a:t>
          </a:r>
        </a:p>
        <a:p>
          <a:r>
            <a:rPr lang="en-US" dirty="0"/>
            <a:t>Deadline for proxy submission</a:t>
          </a:r>
        </a:p>
      </dgm:t>
    </dgm:pt>
    <dgm:pt modelId="{205BDF49-153E-4CE8-8402-E23704595764}" type="parTrans" cxnId="{0A7DA706-17DD-412A-8BE0-4F6529274E66}">
      <dgm:prSet/>
      <dgm:spPr/>
      <dgm:t>
        <a:bodyPr/>
        <a:lstStyle/>
        <a:p>
          <a:endParaRPr lang="en-US"/>
        </a:p>
      </dgm:t>
    </dgm:pt>
    <dgm:pt modelId="{23210C7F-6847-491E-BE1F-A79529AF2B8B}" type="sibTrans" cxnId="{0A7DA706-17DD-412A-8BE0-4F6529274E66}">
      <dgm:prSet phldrT="01" phldr="0"/>
      <dgm:spPr/>
      <dgm:t>
        <a:bodyPr/>
        <a:lstStyle/>
        <a:p>
          <a:r>
            <a:rPr lang="en-US" dirty="0"/>
            <a:t>01</a:t>
          </a:r>
        </a:p>
      </dgm:t>
    </dgm:pt>
    <dgm:pt modelId="{B2B879BD-3840-400C-92BD-B2C2383358D7}">
      <dgm:prSet/>
      <dgm:spPr/>
      <dgm:t>
        <a:bodyPr/>
        <a:lstStyle/>
        <a:p>
          <a:r>
            <a:rPr lang="en-US" b="1" dirty="0">
              <a:solidFill>
                <a:schemeClr val="accent5"/>
              </a:solidFill>
            </a:rPr>
            <a:t>December 12</a:t>
          </a:r>
        </a:p>
        <a:p>
          <a:r>
            <a:rPr lang="en-US" dirty="0"/>
            <a:t>Start of the elections</a:t>
          </a:r>
        </a:p>
      </dgm:t>
    </dgm:pt>
    <dgm:pt modelId="{09440D86-F3E6-4A3C-9E78-1AFC56348641}" type="parTrans" cxnId="{42CDCACA-F394-4044-BBF6-522A0005ABCB}">
      <dgm:prSet/>
      <dgm:spPr/>
      <dgm:t>
        <a:bodyPr/>
        <a:lstStyle/>
        <a:p>
          <a:endParaRPr lang="en-US"/>
        </a:p>
      </dgm:t>
    </dgm:pt>
    <dgm:pt modelId="{FBAA44FF-54DE-45C8-9FAC-512C40277233}" type="sibTrans" cxnId="{42CDCACA-F394-4044-BBF6-522A0005ABCB}">
      <dgm:prSet phldrT="02" phldr="0"/>
      <dgm:spPr/>
      <dgm:t>
        <a:bodyPr/>
        <a:lstStyle/>
        <a:p>
          <a:r>
            <a:rPr lang="en-US"/>
            <a:t>02</a:t>
          </a:r>
          <a:endParaRPr lang="en-US" dirty="0"/>
        </a:p>
      </dgm:t>
    </dgm:pt>
    <dgm:pt modelId="{CA9D674E-4FF1-45DC-82E4-0B2DB6A5363F}">
      <dgm:prSet/>
      <dgm:spPr/>
      <dgm:t>
        <a:bodyPr/>
        <a:lstStyle/>
        <a:p>
          <a:r>
            <a:rPr lang="en-US" b="1" dirty="0">
              <a:solidFill>
                <a:schemeClr val="accent5"/>
              </a:solidFill>
            </a:rPr>
            <a:t>December 31</a:t>
          </a:r>
        </a:p>
        <a:p>
          <a:r>
            <a:rPr lang="en-US" dirty="0"/>
            <a:t>End of the elections</a:t>
          </a:r>
        </a:p>
      </dgm:t>
    </dgm:pt>
    <dgm:pt modelId="{F1F10F9B-925A-4787-9D00-91106497A02E}" type="parTrans" cxnId="{C5BD0B3A-2D82-4EC1-9975-05076C4418DA}">
      <dgm:prSet/>
      <dgm:spPr/>
      <dgm:t>
        <a:bodyPr/>
        <a:lstStyle/>
        <a:p>
          <a:endParaRPr lang="en-US"/>
        </a:p>
      </dgm:t>
    </dgm:pt>
    <dgm:pt modelId="{196DA4DC-9DD2-4A39-8A3A-D367BFE5A8BA}" type="sibTrans" cxnId="{C5BD0B3A-2D82-4EC1-9975-05076C4418DA}">
      <dgm:prSet phldrT="03" phldr="0"/>
      <dgm:spPr/>
      <dgm:t>
        <a:bodyPr/>
        <a:lstStyle/>
        <a:p>
          <a:r>
            <a:rPr lang="en-US"/>
            <a:t>03</a:t>
          </a:r>
          <a:endParaRPr lang="en-US" dirty="0"/>
        </a:p>
      </dgm:t>
    </dgm:pt>
    <dgm:pt modelId="{09F899AB-70CA-46DA-8F8C-58514A9FEF67}" type="pres">
      <dgm:prSet presAssocID="{15509919-36B5-4162-8899-417A9F93473B}" presName="Name0" presStyleCnt="0">
        <dgm:presLayoutVars>
          <dgm:animLvl val="lvl"/>
          <dgm:resizeHandles val="exact"/>
        </dgm:presLayoutVars>
      </dgm:prSet>
      <dgm:spPr/>
    </dgm:pt>
    <dgm:pt modelId="{9E708B2C-9056-43B8-820C-8D4D2D591614}" type="pres">
      <dgm:prSet presAssocID="{AAF9DEE3-8444-4CA1-8BC2-D834D3ED6C74}" presName="compositeNode" presStyleCnt="0">
        <dgm:presLayoutVars>
          <dgm:bulletEnabled val="1"/>
        </dgm:presLayoutVars>
      </dgm:prSet>
      <dgm:spPr/>
    </dgm:pt>
    <dgm:pt modelId="{F4992080-7D4E-4F2B-B608-170DDBB6006A}" type="pres">
      <dgm:prSet presAssocID="{AAF9DEE3-8444-4CA1-8BC2-D834D3ED6C74}" presName="bgRect" presStyleLbl="alignNode1" presStyleIdx="0" presStyleCnt="3"/>
      <dgm:spPr/>
    </dgm:pt>
    <dgm:pt modelId="{15536E38-36FE-4A51-B620-2715BFAD5475}" type="pres">
      <dgm:prSet presAssocID="{23210C7F-6847-491E-BE1F-A79529AF2B8B}" presName="sibTransNodeRect" presStyleLbl="alignNode1" presStyleIdx="0" presStyleCnt="3">
        <dgm:presLayoutVars>
          <dgm:chMax val="0"/>
          <dgm:bulletEnabled val="1"/>
        </dgm:presLayoutVars>
      </dgm:prSet>
      <dgm:spPr/>
    </dgm:pt>
    <dgm:pt modelId="{B158057C-23C1-45AE-9273-5935A8F6104B}" type="pres">
      <dgm:prSet presAssocID="{AAF9DEE3-8444-4CA1-8BC2-D834D3ED6C74}" presName="nodeRect" presStyleLbl="alignNode1" presStyleIdx="0" presStyleCnt="3">
        <dgm:presLayoutVars>
          <dgm:bulletEnabled val="1"/>
        </dgm:presLayoutVars>
      </dgm:prSet>
      <dgm:spPr/>
    </dgm:pt>
    <dgm:pt modelId="{5D52B8B6-958E-480C-9455-911A104C8C73}" type="pres">
      <dgm:prSet presAssocID="{23210C7F-6847-491E-BE1F-A79529AF2B8B}" presName="sibTrans" presStyleCnt="0"/>
      <dgm:spPr/>
    </dgm:pt>
    <dgm:pt modelId="{070CFBFA-AE62-406D-B2E3-4A871FE3EC95}" type="pres">
      <dgm:prSet presAssocID="{B2B879BD-3840-400C-92BD-B2C2383358D7}" presName="compositeNode" presStyleCnt="0">
        <dgm:presLayoutVars>
          <dgm:bulletEnabled val="1"/>
        </dgm:presLayoutVars>
      </dgm:prSet>
      <dgm:spPr/>
    </dgm:pt>
    <dgm:pt modelId="{89A9B4CF-6439-46B1-B6A9-1D6CD5034774}" type="pres">
      <dgm:prSet presAssocID="{B2B879BD-3840-400C-92BD-B2C2383358D7}" presName="bgRect" presStyleLbl="alignNode1" presStyleIdx="1" presStyleCnt="3"/>
      <dgm:spPr/>
    </dgm:pt>
    <dgm:pt modelId="{379B8CE4-8135-4F2C-A5A0-E55EBE328E9A}" type="pres">
      <dgm:prSet presAssocID="{FBAA44FF-54DE-45C8-9FAC-512C40277233}" presName="sibTransNodeRect" presStyleLbl="alignNode1" presStyleIdx="1" presStyleCnt="3">
        <dgm:presLayoutVars>
          <dgm:chMax val="0"/>
          <dgm:bulletEnabled val="1"/>
        </dgm:presLayoutVars>
      </dgm:prSet>
      <dgm:spPr/>
    </dgm:pt>
    <dgm:pt modelId="{9F2B2B99-E41C-48B6-9241-186B3896CDB2}" type="pres">
      <dgm:prSet presAssocID="{B2B879BD-3840-400C-92BD-B2C2383358D7}" presName="nodeRect" presStyleLbl="alignNode1" presStyleIdx="1" presStyleCnt="3">
        <dgm:presLayoutVars>
          <dgm:bulletEnabled val="1"/>
        </dgm:presLayoutVars>
      </dgm:prSet>
      <dgm:spPr/>
    </dgm:pt>
    <dgm:pt modelId="{88CC7DDE-DA0F-42A6-8406-A11161BD6BA9}" type="pres">
      <dgm:prSet presAssocID="{FBAA44FF-54DE-45C8-9FAC-512C40277233}" presName="sibTrans" presStyleCnt="0"/>
      <dgm:spPr/>
    </dgm:pt>
    <dgm:pt modelId="{4C550E1C-ACB2-4A5D-BD4A-3D5D60E405E6}" type="pres">
      <dgm:prSet presAssocID="{CA9D674E-4FF1-45DC-82E4-0B2DB6A5363F}" presName="compositeNode" presStyleCnt="0">
        <dgm:presLayoutVars>
          <dgm:bulletEnabled val="1"/>
        </dgm:presLayoutVars>
      </dgm:prSet>
      <dgm:spPr/>
    </dgm:pt>
    <dgm:pt modelId="{0802B4A8-7224-4B0A-95B7-D17AEB2B2AFF}" type="pres">
      <dgm:prSet presAssocID="{CA9D674E-4FF1-45DC-82E4-0B2DB6A5363F}" presName="bgRect" presStyleLbl="alignNode1" presStyleIdx="2" presStyleCnt="3"/>
      <dgm:spPr/>
    </dgm:pt>
    <dgm:pt modelId="{68AC9669-DC11-473A-AA2E-579A44E78C37}" type="pres">
      <dgm:prSet presAssocID="{196DA4DC-9DD2-4A39-8A3A-D367BFE5A8BA}" presName="sibTransNodeRect" presStyleLbl="alignNode1" presStyleIdx="2" presStyleCnt="3">
        <dgm:presLayoutVars>
          <dgm:chMax val="0"/>
          <dgm:bulletEnabled val="1"/>
        </dgm:presLayoutVars>
      </dgm:prSet>
      <dgm:spPr/>
    </dgm:pt>
    <dgm:pt modelId="{D085015A-41AF-4EFA-A104-4FD73B2362F0}" type="pres">
      <dgm:prSet presAssocID="{CA9D674E-4FF1-45DC-82E4-0B2DB6A5363F}" presName="nodeRect" presStyleLbl="alignNode1" presStyleIdx="2" presStyleCnt="3">
        <dgm:presLayoutVars>
          <dgm:bulletEnabled val="1"/>
        </dgm:presLayoutVars>
      </dgm:prSet>
      <dgm:spPr/>
    </dgm:pt>
  </dgm:ptLst>
  <dgm:cxnLst>
    <dgm:cxn modelId="{0A7DA706-17DD-412A-8BE0-4F6529274E66}" srcId="{15509919-36B5-4162-8899-417A9F93473B}" destId="{AAF9DEE3-8444-4CA1-8BC2-D834D3ED6C74}" srcOrd="0" destOrd="0" parTransId="{205BDF49-153E-4CE8-8402-E23704595764}" sibTransId="{23210C7F-6847-491E-BE1F-A79529AF2B8B}"/>
    <dgm:cxn modelId="{109C0B15-B806-4127-A7EA-6F2FD85C2B5C}" type="presOf" srcId="{AAF9DEE3-8444-4CA1-8BC2-D834D3ED6C74}" destId="{B158057C-23C1-45AE-9273-5935A8F6104B}" srcOrd="1" destOrd="0" presId="urn:microsoft.com/office/officeart/2016/7/layout/LinearBlockProcessNumbered#1"/>
    <dgm:cxn modelId="{284ED317-FBD3-4318-9DC1-43DD0A7A84DA}" type="presOf" srcId="{CA9D674E-4FF1-45DC-82E4-0B2DB6A5363F}" destId="{D085015A-41AF-4EFA-A104-4FD73B2362F0}" srcOrd="1" destOrd="0" presId="urn:microsoft.com/office/officeart/2016/7/layout/LinearBlockProcessNumbered#1"/>
    <dgm:cxn modelId="{28938E20-006F-438A-BC3B-539C09A41AF8}" type="presOf" srcId="{23210C7F-6847-491E-BE1F-A79529AF2B8B}" destId="{15536E38-36FE-4A51-B620-2715BFAD5475}" srcOrd="0" destOrd="0" presId="urn:microsoft.com/office/officeart/2016/7/layout/LinearBlockProcessNumbered#1"/>
    <dgm:cxn modelId="{9519B82E-A537-470B-AA27-A5E33C934F3E}" type="presOf" srcId="{196DA4DC-9DD2-4A39-8A3A-D367BFE5A8BA}" destId="{68AC9669-DC11-473A-AA2E-579A44E78C37}" srcOrd="0" destOrd="0" presId="urn:microsoft.com/office/officeart/2016/7/layout/LinearBlockProcessNumbered#1"/>
    <dgm:cxn modelId="{E774C62E-62A2-478F-B2D4-49AC51F9A4FC}" type="presOf" srcId="{FBAA44FF-54DE-45C8-9FAC-512C40277233}" destId="{379B8CE4-8135-4F2C-A5A0-E55EBE328E9A}" srcOrd="0" destOrd="0" presId="urn:microsoft.com/office/officeart/2016/7/layout/LinearBlockProcessNumbered#1"/>
    <dgm:cxn modelId="{C5BD0B3A-2D82-4EC1-9975-05076C4418DA}" srcId="{15509919-36B5-4162-8899-417A9F93473B}" destId="{CA9D674E-4FF1-45DC-82E4-0B2DB6A5363F}" srcOrd="2" destOrd="0" parTransId="{F1F10F9B-925A-4787-9D00-91106497A02E}" sibTransId="{196DA4DC-9DD2-4A39-8A3A-D367BFE5A8BA}"/>
    <dgm:cxn modelId="{6E5EF465-680F-4962-87CA-2B44BA61BBF3}" type="presOf" srcId="{AAF9DEE3-8444-4CA1-8BC2-D834D3ED6C74}" destId="{F4992080-7D4E-4F2B-B608-170DDBB6006A}" srcOrd="0" destOrd="0" presId="urn:microsoft.com/office/officeart/2016/7/layout/LinearBlockProcessNumbered#1"/>
    <dgm:cxn modelId="{BE05FF76-48E4-476C-9495-A13A63321F9B}" type="presOf" srcId="{B2B879BD-3840-400C-92BD-B2C2383358D7}" destId="{89A9B4CF-6439-46B1-B6A9-1D6CD5034774}" srcOrd="0" destOrd="0" presId="urn:microsoft.com/office/officeart/2016/7/layout/LinearBlockProcessNumbered#1"/>
    <dgm:cxn modelId="{AEC6D081-73F8-41AD-9101-B43295B68E14}" type="presOf" srcId="{CA9D674E-4FF1-45DC-82E4-0B2DB6A5363F}" destId="{0802B4A8-7224-4B0A-95B7-D17AEB2B2AFF}" srcOrd="0" destOrd="0" presId="urn:microsoft.com/office/officeart/2016/7/layout/LinearBlockProcessNumbered#1"/>
    <dgm:cxn modelId="{840BB0C7-181A-4BA4-9324-C35937B4BA77}" type="presOf" srcId="{15509919-36B5-4162-8899-417A9F93473B}" destId="{09F899AB-70CA-46DA-8F8C-58514A9FEF67}" srcOrd="0" destOrd="0" presId="urn:microsoft.com/office/officeart/2016/7/layout/LinearBlockProcessNumbered#1"/>
    <dgm:cxn modelId="{42CDCACA-F394-4044-BBF6-522A0005ABCB}" srcId="{15509919-36B5-4162-8899-417A9F93473B}" destId="{B2B879BD-3840-400C-92BD-B2C2383358D7}" srcOrd="1" destOrd="0" parTransId="{09440D86-F3E6-4A3C-9E78-1AFC56348641}" sibTransId="{FBAA44FF-54DE-45C8-9FAC-512C40277233}"/>
    <dgm:cxn modelId="{6AB3E3E3-CAC3-4821-AAD0-21289FC8AF3F}" type="presOf" srcId="{B2B879BD-3840-400C-92BD-B2C2383358D7}" destId="{9F2B2B99-E41C-48B6-9241-186B3896CDB2}" srcOrd="1" destOrd="0" presId="urn:microsoft.com/office/officeart/2016/7/layout/LinearBlockProcessNumbered#1"/>
    <dgm:cxn modelId="{90D3E440-E32E-4616-A794-C357B58C725C}" type="presParOf" srcId="{09F899AB-70CA-46DA-8F8C-58514A9FEF67}" destId="{9E708B2C-9056-43B8-820C-8D4D2D591614}" srcOrd="0" destOrd="0" presId="urn:microsoft.com/office/officeart/2016/7/layout/LinearBlockProcessNumbered#1"/>
    <dgm:cxn modelId="{94905F72-0547-4876-85BD-1CE201853F0E}" type="presParOf" srcId="{9E708B2C-9056-43B8-820C-8D4D2D591614}" destId="{F4992080-7D4E-4F2B-B608-170DDBB6006A}" srcOrd="0" destOrd="0" presId="urn:microsoft.com/office/officeart/2016/7/layout/LinearBlockProcessNumbered#1"/>
    <dgm:cxn modelId="{32F232D9-C82F-455D-A4CB-8A6F950974CB}" type="presParOf" srcId="{9E708B2C-9056-43B8-820C-8D4D2D591614}" destId="{15536E38-36FE-4A51-B620-2715BFAD5475}" srcOrd="1" destOrd="0" presId="urn:microsoft.com/office/officeart/2016/7/layout/LinearBlockProcessNumbered#1"/>
    <dgm:cxn modelId="{E1630E94-0972-452E-A256-8FE168492E2F}" type="presParOf" srcId="{9E708B2C-9056-43B8-820C-8D4D2D591614}" destId="{B158057C-23C1-45AE-9273-5935A8F6104B}" srcOrd="2" destOrd="0" presId="urn:microsoft.com/office/officeart/2016/7/layout/LinearBlockProcessNumbered#1"/>
    <dgm:cxn modelId="{3D53040A-6114-439D-91AE-A92823686B42}" type="presParOf" srcId="{09F899AB-70CA-46DA-8F8C-58514A9FEF67}" destId="{5D52B8B6-958E-480C-9455-911A104C8C73}" srcOrd="1" destOrd="0" presId="urn:microsoft.com/office/officeart/2016/7/layout/LinearBlockProcessNumbered#1"/>
    <dgm:cxn modelId="{71CD1E60-9941-432A-AAD3-6BEE9759C7CA}" type="presParOf" srcId="{09F899AB-70CA-46DA-8F8C-58514A9FEF67}" destId="{070CFBFA-AE62-406D-B2E3-4A871FE3EC95}" srcOrd="2" destOrd="0" presId="urn:microsoft.com/office/officeart/2016/7/layout/LinearBlockProcessNumbered#1"/>
    <dgm:cxn modelId="{E24E5F24-B05D-485A-B1E3-F029361EAC2F}" type="presParOf" srcId="{070CFBFA-AE62-406D-B2E3-4A871FE3EC95}" destId="{89A9B4CF-6439-46B1-B6A9-1D6CD5034774}" srcOrd="0" destOrd="0" presId="urn:microsoft.com/office/officeart/2016/7/layout/LinearBlockProcessNumbered#1"/>
    <dgm:cxn modelId="{B1A2A29E-FBA6-4188-BE73-D4752962B995}" type="presParOf" srcId="{070CFBFA-AE62-406D-B2E3-4A871FE3EC95}" destId="{379B8CE4-8135-4F2C-A5A0-E55EBE328E9A}" srcOrd="1" destOrd="0" presId="urn:microsoft.com/office/officeart/2016/7/layout/LinearBlockProcessNumbered#1"/>
    <dgm:cxn modelId="{F07F5881-E747-4C57-B3A8-80D81CA9E653}" type="presParOf" srcId="{070CFBFA-AE62-406D-B2E3-4A871FE3EC95}" destId="{9F2B2B99-E41C-48B6-9241-186B3896CDB2}" srcOrd="2" destOrd="0" presId="urn:microsoft.com/office/officeart/2016/7/layout/LinearBlockProcessNumbered#1"/>
    <dgm:cxn modelId="{CFE97617-C516-4DC5-9F9C-80DAA0EDE08F}" type="presParOf" srcId="{09F899AB-70CA-46DA-8F8C-58514A9FEF67}" destId="{88CC7DDE-DA0F-42A6-8406-A11161BD6BA9}" srcOrd="3" destOrd="0" presId="urn:microsoft.com/office/officeart/2016/7/layout/LinearBlockProcessNumbered#1"/>
    <dgm:cxn modelId="{B7A23FED-2302-47D8-8E80-C7B4D99F0301}" type="presParOf" srcId="{09F899AB-70CA-46DA-8F8C-58514A9FEF67}" destId="{4C550E1C-ACB2-4A5D-BD4A-3D5D60E405E6}" srcOrd="4" destOrd="0" presId="urn:microsoft.com/office/officeart/2016/7/layout/LinearBlockProcessNumbered#1"/>
    <dgm:cxn modelId="{B9E766C8-B1F9-4299-93D9-C5605EEE5998}" type="presParOf" srcId="{4C550E1C-ACB2-4A5D-BD4A-3D5D60E405E6}" destId="{0802B4A8-7224-4B0A-95B7-D17AEB2B2AFF}" srcOrd="0" destOrd="0" presId="urn:microsoft.com/office/officeart/2016/7/layout/LinearBlockProcessNumbered#1"/>
    <dgm:cxn modelId="{DDDBCEBE-059F-40AD-A1D1-8D888A5BCC15}" type="presParOf" srcId="{4C550E1C-ACB2-4A5D-BD4A-3D5D60E405E6}" destId="{68AC9669-DC11-473A-AA2E-579A44E78C37}" srcOrd="1" destOrd="0" presId="urn:microsoft.com/office/officeart/2016/7/layout/LinearBlockProcessNumbered#1"/>
    <dgm:cxn modelId="{90FC101C-CCF0-411F-ABB9-797553DF6D08}" type="presParOf" srcId="{4C550E1C-ACB2-4A5D-BD4A-3D5D60E405E6}" destId="{D085015A-41AF-4EFA-A104-4FD73B2362F0}" srcOrd="2" destOrd="0" presId="urn:microsoft.com/office/officeart/2016/7/layout/LinearBlockProcessNumbere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92080-7D4E-4F2B-B608-170DDBB6006A}">
      <dsp:nvSpPr>
        <dsp:cNvPr id="0" name=""/>
        <dsp:cNvSpPr/>
      </dsp:nvSpPr>
      <dsp:spPr>
        <a:xfrm>
          <a:off x="785" y="0"/>
          <a:ext cx="3182540" cy="372561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chemeClr val="accent5"/>
              </a:solidFill>
            </a:rPr>
            <a:t>December 01</a:t>
          </a:r>
        </a:p>
        <a:p>
          <a:pPr marL="0" lvl="0" indent="0" algn="l" defTabSz="1155700">
            <a:lnSpc>
              <a:spcPct val="90000"/>
            </a:lnSpc>
            <a:spcBef>
              <a:spcPct val="0"/>
            </a:spcBef>
            <a:spcAft>
              <a:spcPct val="35000"/>
            </a:spcAft>
            <a:buNone/>
          </a:pPr>
          <a:r>
            <a:rPr lang="en-US" sz="2600" kern="1200" dirty="0"/>
            <a:t>Deadline for proxy submission</a:t>
          </a:r>
        </a:p>
      </dsp:txBody>
      <dsp:txXfrm>
        <a:off x="785" y="1490244"/>
        <a:ext cx="3182540" cy="2235367"/>
      </dsp:txXfrm>
    </dsp:sp>
    <dsp:sp modelId="{15536E38-36FE-4A51-B620-2715BFAD5475}">
      <dsp:nvSpPr>
        <dsp:cNvPr id="0" name=""/>
        <dsp:cNvSpPr/>
      </dsp:nvSpPr>
      <dsp:spPr>
        <a:xfrm>
          <a:off x="785" y="0"/>
          <a:ext cx="3182540" cy="1490244"/>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anchor="ctr" anchorCtr="0">
          <a:noAutofit/>
        </a:bodyPr>
        <a:lstStyle/>
        <a:p>
          <a:pPr marL="0" lvl="0" indent="0" algn="l" defTabSz="2933700">
            <a:lnSpc>
              <a:spcPct val="90000"/>
            </a:lnSpc>
            <a:spcBef>
              <a:spcPct val="0"/>
            </a:spcBef>
            <a:spcAft>
              <a:spcPct val="35000"/>
            </a:spcAft>
            <a:buNone/>
          </a:pPr>
          <a:r>
            <a:rPr lang="en-US" sz="6600" kern="1200" dirty="0"/>
            <a:t>01</a:t>
          </a:r>
        </a:p>
      </dsp:txBody>
      <dsp:txXfrm>
        <a:off x="785" y="0"/>
        <a:ext cx="3182540" cy="1490244"/>
      </dsp:txXfrm>
    </dsp:sp>
    <dsp:sp modelId="{89A9B4CF-6439-46B1-B6A9-1D6CD5034774}">
      <dsp:nvSpPr>
        <dsp:cNvPr id="0" name=""/>
        <dsp:cNvSpPr/>
      </dsp:nvSpPr>
      <dsp:spPr>
        <a:xfrm>
          <a:off x="3437929" y="0"/>
          <a:ext cx="3182540" cy="372561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chemeClr val="accent5"/>
              </a:solidFill>
            </a:rPr>
            <a:t>December 12</a:t>
          </a:r>
        </a:p>
        <a:p>
          <a:pPr marL="0" lvl="0" indent="0" algn="l" defTabSz="1155700">
            <a:lnSpc>
              <a:spcPct val="90000"/>
            </a:lnSpc>
            <a:spcBef>
              <a:spcPct val="0"/>
            </a:spcBef>
            <a:spcAft>
              <a:spcPct val="35000"/>
            </a:spcAft>
            <a:buNone/>
          </a:pPr>
          <a:r>
            <a:rPr lang="en-US" sz="2600" kern="1200" dirty="0"/>
            <a:t>Start of the elections</a:t>
          </a:r>
        </a:p>
      </dsp:txBody>
      <dsp:txXfrm>
        <a:off x="3437929" y="1490244"/>
        <a:ext cx="3182540" cy="2235367"/>
      </dsp:txXfrm>
    </dsp:sp>
    <dsp:sp modelId="{379B8CE4-8135-4F2C-A5A0-E55EBE328E9A}">
      <dsp:nvSpPr>
        <dsp:cNvPr id="0" name=""/>
        <dsp:cNvSpPr/>
      </dsp:nvSpPr>
      <dsp:spPr>
        <a:xfrm>
          <a:off x="3437929" y="0"/>
          <a:ext cx="3182540" cy="1490244"/>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endParaRPr lang="en-US" sz="6600" kern="1200" dirty="0"/>
        </a:p>
      </dsp:txBody>
      <dsp:txXfrm>
        <a:off x="3437929" y="0"/>
        <a:ext cx="3182540" cy="1490244"/>
      </dsp:txXfrm>
    </dsp:sp>
    <dsp:sp modelId="{0802B4A8-7224-4B0A-95B7-D17AEB2B2AFF}">
      <dsp:nvSpPr>
        <dsp:cNvPr id="0" name=""/>
        <dsp:cNvSpPr/>
      </dsp:nvSpPr>
      <dsp:spPr>
        <a:xfrm>
          <a:off x="6875073" y="0"/>
          <a:ext cx="3182540" cy="3725612"/>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chemeClr val="accent5"/>
              </a:solidFill>
            </a:rPr>
            <a:t>December 31</a:t>
          </a:r>
        </a:p>
        <a:p>
          <a:pPr marL="0" lvl="0" indent="0" algn="l" defTabSz="1155700">
            <a:lnSpc>
              <a:spcPct val="90000"/>
            </a:lnSpc>
            <a:spcBef>
              <a:spcPct val="0"/>
            </a:spcBef>
            <a:spcAft>
              <a:spcPct val="35000"/>
            </a:spcAft>
            <a:buNone/>
          </a:pPr>
          <a:r>
            <a:rPr lang="en-US" sz="2600" kern="1200" dirty="0"/>
            <a:t>End of the elections</a:t>
          </a:r>
        </a:p>
      </dsp:txBody>
      <dsp:txXfrm>
        <a:off x="6875073" y="1490244"/>
        <a:ext cx="3182540" cy="2235367"/>
      </dsp:txXfrm>
    </dsp:sp>
    <dsp:sp modelId="{68AC9669-DC11-473A-AA2E-579A44E78C37}">
      <dsp:nvSpPr>
        <dsp:cNvPr id="0" name=""/>
        <dsp:cNvSpPr/>
      </dsp:nvSpPr>
      <dsp:spPr>
        <a:xfrm>
          <a:off x="6875073" y="0"/>
          <a:ext cx="3182540" cy="1490244"/>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endParaRPr lang="en-US" sz="6600" kern="1200" dirty="0"/>
        </a:p>
      </dsp:txBody>
      <dsp:txXfrm>
        <a:off x="6875073" y="0"/>
        <a:ext cx="3182540" cy="149024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1">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97D4F0E7-A380-4E8A-A5E6-02A2C57BE889}">
          <dgm:prSet phldrT="1"/>
          <dgm:t>
            <a:bodyPr/>
            <a:lstStyle/>
            <a:p>
              <a:r>
                <a:t>01</a:t>
              </a:r>
            </a:p>
          </dgm:t>
        </dgm:pt>
        <dgm:pt modelId="201" type="sibTrans" cxnId="{5712BDC4-329B-45B2-9194-A148ABB6560A}">
          <dgm:prSet phldrT="2"/>
          <dgm:t>
            <a:bodyPr/>
            <a:lstStyle/>
            <a:p>
              <a:r>
                <a:t>02</a:t>
              </a:r>
            </a:p>
          </dgm:t>
        </dgm:pt>
        <dgm:pt modelId="301" type="sibTrans" cxnId="{8984278A-33F0-4B08-ABC0-F48449CE37F3}">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12/28/2021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957750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12/28/2021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pic>
        <p:nvPicPr>
          <p:cNvPr id="7" name="Picture 6" descr="Logo&#10;&#10;Description automatically generated">
            <a:extLst>
              <a:ext uri="{FF2B5EF4-FFF2-40B4-BE49-F238E27FC236}">
                <a16:creationId xmlns:a16="http://schemas.microsoft.com/office/drawing/2014/main" id="{E2AC4AED-10EE-446B-BA96-C4EEFA936379}"/>
              </a:ext>
            </a:extLst>
          </p:cNvPr>
          <p:cNvPicPr>
            <a:picLocks noChangeAspect="1"/>
          </p:cNvPicPr>
          <p:nvPr userDrawn="1"/>
        </p:nvPicPr>
        <p:blipFill>
          <a:blip r:embed="rId2"/>
          <a:stretch>
            <a:fillRect/>
          </a:stretch>
        </p:blipFill>
        <p:spPr>
          <a:xfrm>
            <a:off x="7574829" y="5881650"/>
            <a:ext cx="2203708" cy="667513"/>
          </a:xfrm>
          <a:prstGeom prst="rect">
            <a:avLst/>
          </a:prstGeom>
        </p:spPr>
      </p:pic>
      <p:pic>
        <p:nvPicPr>
          <p:cNvPr id="8" name="Picture 7" descr="Logo&#10;&#10;Description automatically generated">
            <a:extLst>
              <a:ext uri="{FF2B5EF4-FFF2-40B4-BE49-F238E27FC236}">
                <a16:creationId xmlns:a16="http://schemas.microsoft.com/office/drawing/2014/main" id="{829ECCF6-061E-45BE-BB6A-FD7A0EB3EDC1}"/>
              </a:ext>
            </a:extLst>
          </p:cNvPr>
          <p:cNvPicPr>
            <a:picLocks noChangeAspect="1"/>
          </p:cNvPicPr>
          <p:nvPr userDrawn="1"/>
        </p:nvPicPr>
        <p:blipFill>
          <a:blip r:embed="rId3"/>
          <a:stretch>
            <a:fillRect/>
          </a:stretch>
        </p:blipFill>
        <p:spPr>
          <a:xfrm>
            <a:off x="9871622" y="5912129"/>
            <a:ext cx="1828804" cy="606553"/>
          </a:xfrm>
          <a:prstGeom prst="rect">
            <a:avLst/>
          </a:prstGeom>
        </p:spPr>
      </p:pic>
    </p:spTree>
    <p:extLst>
      <p:ext uri="{BB962C8B-B14F-4D97-AF65-F5344CB8AC3E}">
        <p14:creationId xmlns:p14="http://schemas.microsoft.com/office/powerpoint/2010/main" val="287031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12/28/2021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49905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12/28/2021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90950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12/28/2021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451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12/28/2021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38170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12/28/2021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96916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12/28/2021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0753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12/28/2021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8808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12/28/2021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16409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1.xml"/><Relationship Id="rId1" Type="http://schemas.openxmlformats.org/officeDocument/2006/relationships/themeOverride" Target="../theme/themeOverride3.xml"/><Relationship Id="rId5" Type="http://schemas.openxmlformats.org/officeDocument/2006/relationships/image" Target="../media/image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BA1780-A246-4C7F-9267-727EF2F4E785}"/>
              </a:ext>
              <a:ext uri="{C183D7F6-B498-43B3-948B-1728B52AA6E4}">
                <adec:decorative xmlns:adec="http://schemas.microsoft.com/office/drawing/2017/decorative" val="1"/>
              </a:ext>
            </a:extLst>
          </p:cNvPr>
          <p:cNvPicPr>
            <a:picLocks noChangeAspect="1"/>
          </p:cNvPicPr>
          <p:nvPr/>
        </p:nvPicPr>
        <p:blipFill rotWithShape="1">
          <a:blip r:embed="rId3"/>
          <a:srcRect t="3846"/>
          <a:stretch/>
        </p:blipFill>
        <p:spPr>
          <a:xfrm>
            <a:off x="20" y="10"/>
            <a:ext cx="12191979" cy="6857990"/>
          </a:xfrm>
          <a:prstGeom prst="rect">
            <a:avLst/>
          </a:prstGeom>
        </p:spPr>
      </p:pic>
      <p:sp>
        <p:nvSpPr>
          <p:cNvPr id="19" name="Rectangle 1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21" name="Rectangle 2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0D7398C-75E5-4CB0-BA4F-D7D5CF2495D4}"/>
              </a:ext>
            </a:extLst>
          </p:cNvPr>
          <p:cNvSpPr>
            <a:spLocks noGrp="1"/>
          </p:cNvSpPr>
          <p:nvPr>
            <p:ph type="ctrTitle"/>
          </p:nvPr>
        </p:nvSpPr>
        <p:spPr>
          <a:xfrm>
            <a:off x="1276055" y="2350017"/>
            <a:ext cx="4775075" cy="1630906"/>
          </a:xfrm>
        </p:spPr>
        <p:txBody>
          <a:bodyPr>
            <a:normAutofit fontScale="90000"/>
          </a:bodyPr>
          <a:lstStyle/>
          <a:p>
            <a:r>
              <a:rPr lang="en-US" sz="4400" dirty="0">
                <a:solidFill>
                  <a:schemeClr val="tx1"/>
                </a:solidFill>
              </a:rPr>
              <a:t>Business Meeting Voting &amp; Elections</a:t>
            </a:r>
          </a:p>
        </p:txBody>
      </p:sp>
      <p:sp>
        <p:nvSpPr>
          <p:cNvPr id="3" name="Subtitle 2">
            <a:extLst>
              <a:ext uri="{FF2B5EF4-FFF2-40B4-BE49-F238E27FC236}">
                <a16:creationId xmlns:a16="http://schemas.microsoft.com/office/drawing/2014/main" id="{5C5BFB45-FC34-495C-9C68-F9641246C2EE}"/>
              </a:ext>
            </a:extLst>
          </p:cNvPr>
          <p:cNvSpPr>
            <a:spLocks noGrp="1"/>
          </p:cNvSpPr>
          <p:nvPr>
            <p:ph type="subTitle" idx="1"/>
          </p:nvPr>
        </p:nvSpPr>
        <p:spPr>
          <a:xfrm>
            <a:off x="1276055" y="3990546"/>
            <a:ext cx="4775075" cy="559656"/>
          </a:xfrm>
        </p:spPr>
        <p:txBody>
          <a:bodyPr>
            <a:normAutofit fontScale="85000" lnSpcReduction="10000"/>
          </a:bodyPr>
          <a:lstStyle/>
          <a:p>
            <a:r>
              <a:rPr lang="en-US" dirty="0">
                <a:solidFill>
                  <a:schemeClr val="tx1"/>
                </a:solidFill>
              </a:rPr>
              <a:t>Welcome to the annual business meeting.</a:t>
            </a:r>
          </a:p>
        </p:txBody>
      </p:sp>
      <p:pic>
        <p:nvPicPr>
          <p:cNvPr id="7" name="Picture 6" descr="Logo&#10;&#10;Description automatically generated">
            <a:extLst>
              <a:ext uri="{FF2B5EF4-FFF2-40B4-BE49-F238E27FC236}">
                <a16:creationId xmlns:a16="http://schemas.microsoft.com/office/drawing/2014/main" id="{E01999B4-1EA2-44F0-BB72-7FC308F8A52D}"/>
              </a:ext>
            </a:extLst>
          </p:cNvPr>
          <p:cNvPicPr>
            <a:picLocks noChangeAspect="1"/>
          </p:cNvPicPr>
          <p:nvPr/>
        </p:nvPicPr>
        <p:blipFill>
          <a:blip r:embed="rId4"/>
          <a:stretch>
            <a:fillRect/>
          </a:stretch>
        </p:blipFill>
        <p:spPr>
          <a:xfrm>
            <a:off x="9744963" y="1641347"/>
            <a:ext cx="2203708" cy="667513"/>
          </a:xfrm>
          <a:prstGeom prst="rect">
            <a:avLst/>
          </a:prstGeom>
        </p:spPr>
      </p:pic>
      <p:sp>
        <p:nvSpPr>
          <p:cNvPr id="9" name="Subtitle 2">
            <a:extLst>
              <a:ext uri="{FF2B5EF4-FFF2-40B4-BE49-F238E27FC236}">
                <a16:creationId xmlns:a16="http://schemas.microsoft.com/office/drawing/2014/main" id="{B73F4EBF-7C67-42FC-B73A-5F0552266212}"/>
              </a:ext>
            </a:extLst>
          </p:cNvPr>
          <p:cNvSpPr txBox="1">
            <a:spLocks/>
          </p:cNvSpPr>
          <p:nvPr/>
        </p:nvSpPr>
        <p:spPr>
          <a:xfrm>
            <a:off x="10137799" y="1199183"/>
            <a:ext cx="1712259" cy="559656"/>
          </a:xfrm>
          <a:prstGeom prst="rect">
            <a:avLst/>
          </a:prstGeom>
        </p:spPr>
        <p:txBody>
          <a:bodyPr vert="horz" lIns="91440" tIns="45720" rIns="91440" bIns="45720" rtlCol="0">
            <a:normAutofit fontScale="92500"/>
          </a:bodyPr>
          <a:lstStyle>
            <a:lvl1pPr marL="0" indent="0" algn="ctr" defTabSz="914400" rtl="0" eaLnBrk="1" latinLnBrk="0" hangingPunct="1">
              <a:lnSpc>
                <a:spcPct val="12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r>
              <a:rPr lang="en-US" dirty="0">
                <a:solidFill>
                  <a:schemeClr val="bg1"/>
                </a:solidFill>
              </a:rPr>
              <a:t>Presented by</a:t>
            </a:r>
          </a:p>
        </p:txBody>
      </p:sp>
      <p:pic>
        <p:nvPicPr>
          <p:cNvPr id="6" name="Picture 5" descr="Logo&#10;&#10;Description automatically generated">
            <a:extLst>
              <a:ext uri="{FF2B5EF4-FFF2-40B4-BE49-F238E27FC236}">
                <a16:creationId xmlns:a16="http://schemas.microsoft.com/office/drawing/2014/main" id="{7CE83F1F-765F-4AD4-B305-DF3163312AEB}"/>
              </a:ext>
            </a:extLst>
          </p:cNvPr>
          <p:cNvPicPr>
            <a:picLocks noChangeAspect="1"/>
          </p:cNvPicPr>
          <p:nvPr/>
        </p:nvPicPr>
        <p:blipFill>
          <a:blip r:embed="rId5"/>
          <a:stretch>
            <a:fillRect/>
          </a:stretch>
        </p:blipFill>
        <p:spPr>
          <a:xfrm>
            <a:off x="7072935" y="279728"/>
            <a:ext cx="4777123" cy="1036948"/>
          </a:xfrm>
          <a:prstGeom prst="rect">
            <a:avLst/>
          </a:prstGeom>
        </p:spPr>
      </p:pic>
    </p:spTree>
    <p:extLst>
      <p:ext uri="{BB962C8B-B14F-4D97-AF65-F5344CB8AC3E}">
        <p14:creationId xmlns:p14="http://schemas.microsoft.com/office/powerpoint/2010/main" val="215208291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CD860-1D02-4F84-8094-D1AAEA307A8D}"/>
              </a:ext>
            </a:extLst>
          </p:cNvPr>
          <p:cNvSpPr>
            <a:spLocks noGrp="1"/>
          </p:cNvSpPr>
          <p:nvPr>
            <p:ph type="title"/>
          </p:nvPr>
        </p:nvSpPr>
        <p:spPr/>
        <p:txBody>
          <a:bodyPr>
            <a:normAutofit fontScale="90000"/>
          </a:bodyPr>
          <a:lstStyle/>
          <a:p>
            <a:r>
              <a:rPr lang="en-US" sz="5400" b="1" dirty="0"/>
              <a:t>Select your candidate (pick one)</a:t>
            </a:r>
          </a:p>
        </p:txBody>
      </p:sp>
      <p:sp>
        <p:nvSpPr>
          <p:cNvPr id="3" name="Content Placeholder 2">
            <a:extLst>
              <a:ext uri="{FF2B5EF4-FFF2-40B4-BE49-F238E27FC236}">
                <a16:creationId xmlns:a16="http://schemas.microsoft.com/office/drawing/2014/main" id="{28B8A09A-C2DD-47A7-B084-6F1C461273EE}"/>
              </a:ext>
            </a:extLst>
          </p:cNvPr>
          <p:cNvSpPr>
            <a:spLocks noGrp="1"/>
          </p:cNvSpPr>
          <p:nvPr>
            <p:ph idx="1"/>
          </p:nvPr>
        </p:nvSpPr>
        <p:spPr/>
        <p:txBody>
          <a:bodyPr>
            <a:normAutofit/>
          </a:bodyPr>
          <a:lstStyle/>
          <a:p>
            <a:pPr marL="914400" indent="-914400">
              <a:buFont typeface="+mj-lt"/>
              <a:buAutoNum type="alphaUcPeriod"/>
            </a:pPr>
            <a:r>
              <a:rPr lang="en-US" sz="6000" dirty="0"/>
              <a:t>John Smith</a:t>
            </a:r>
          </a:p>
          <a:p>
            <a:pPr marL="914400" indent="-914400">
              <a:buFont typeface="+mj-lt"/>
              <a:buAutoNum type="alphaUcPeriod"/>
            </a:pPr>
            <a:r>
              <a:rPr lang="en-US" sz="6000" dirty="0"/>
              <a:t>Maria Blake</a:t>
            </a:r>
          </a:p>
        </p:txBody>
      </p:sp>
    </p:spTree>
    <p:extLst>
      <p:ext uri="{BB962C8B-B14F-4D97-AF65-F5344CB8AC3E}">
        <p14:creationId xmlns:p14="http://schemas.microsoft.com/office/powerpoint/2010/main" val="198941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BA1780-A246-4C7F-9267-727EF2F4E785}"/>
              </a:ext>
              <a:ext uri="{C183D7F6-B498-43B3-948B-1728B52AA6E4}">
                <adec:decorative xmlns:adec="http://schemas.microsoft.com/office/drawing/2017/decorative" val="1"/>
              </a:ext>
            </a:extLst>
          </p:cNvPr>
          <p:cNvPicPr>
            <a:picLocks noChangeAspect="1"/>
          </p:cNvPicPr>
          <p:nvPr/>
        </p:nvPicPr>
        <p:blipFill rotWithShape="1">
          <a:blip r:embed="rId3"/>
          <a:srcRect t="3846"/>
          <a:stretch/>
        </p:blipFill>
        <p:spPr>
          <a:xfrm>
            <a:off x="20" y="10"/>
            <a:ext cx="12191979" cy="6857990"/>
          </a:xfrm>
          <a:prstGeom prst="rect">
            <a:avLst/>
          </a:prstGeom>
        </p:spPr>
      </p:pic>
      <p:sp>
        <p:nvSpPr>
          <p:cNvPr id="19" name="Rectangle 1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21" name="Rectangle 2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0D7398C-75E5-4CB0-BA4F-D7D5CF2495D4}"/>
              </a:ext>
            </a:extLst>
          </p:cNvPr>
          <p:cNvSpPr>
            <a:spLocks noGrp="1"/>
          </p:cNvSpPr>
          <p:nvPr>
            <p:ph type="ctrTitle"/>
          </p:nvPr>
        </p:nvSpPr>
        <p:spPr>
          <a:xfrm>
            <a:off x="1276055" y="2350017"/>
            <a:ext cx="4775075" cy="1630906"/>
          </a:xfrm>
        </p:spPr>
        <p:txBody>
          <a:bodyPr>
            <a:normAutofit fontScale="90000"/>
          </a:bodyPr>
          <a:lstStyle/>
          <a:p>
            <a:r>
              <a:rPr lang="en-US" sz="4400" dirty="0">
                <a:solidFill>
                  <a:schemeClr val="tx1"/>
                </a:solidFill>
              </a:rPr>
              <a:t>Thank you for your participation</a:t>
            </a:r>
          </a:p>
        </p:txBody>
      </p:sp>
      <p:sp>
        <p:nvSpPr>
          <p:cNvPr id="3" name="Subtitle 2">
            <a:extLst>
              <a:ext uri="{FF2B5EF4-FFF2-40B4-BE49-F238E27FC236}">
                <a16:creationId xmlns:a16="http://schemas.microsoft.com/office/drawing/2014/main" id="{5C5BFB45-FC34-495C-9C68-F9641246C2EE}"/>
              </a:ext>
            </a:extLst>
          </p:cNvPr>
          <p:cNvSpPr>
            <a:spLocks noGrp="1"/>
          </p:cNvSpPr>
          <p:nvPr>
            <p:ph type="subTitle" idx="1"/>
          </p:nvPr>
        </p:nvSpPr>
        <p:spPr>
          <a:xfrm>
            <a:off x="1276055" y="3990546"/>
            <a:ext cx="4775075" cy="559656"/>
          </a:xfrm>
        </p:spPr>
        <p:txBody>
          <a:bodyPr>
            <a:normAutofit/>
          </a:bodyPr>
          <a:lstStyle/>
          <a:p>
            <a:endParaRPr lang="en-US" dirty="0">
              <a:solidFill>
                <a:schemeClr val="tx1"/>
              </a:solidFill>
            </a:endParaRPr>
          </a:p>
        </p:txBody>
      </p:sp>
      <p:pic>
        <p:nvPicPr>
          <p:cNvPr id="7" name="Picture 6" descr="Logo&#10;&#10;Description automatically generated">
            <a:extLst>
              <a:ext uri="{FF2B5EF4-FFF2-40B4-BE49-F238E27FC236}">
                <a16:creationId xmlns:a16="http://schemas.microsoft.com/office/drawing/2014/main" id="{03A2C4F5-EC05-484C-8EA4-1EE5DDE2C987}"/>
              </a:ext>
            </a:extLst>
          </p:cNvPr>
          <p:cNvPicPr>
            <a:picLocks noChangeAspect="1"/>
          </p:cNvPicPr>
          <p:nvPr/>
        </p:nvPicPr>
        <p:blipFill>
          <a:blip r:embed="rId4"/>
          <a:stretch>
            <a:fillRect/>
          </a:stretch>
        </p:blipFill>
        <p:spPr>
          <a:xfrm>
            <a:off x="9744963" y="1641347"/>
            <a:ext cx="2203708" cy="667513"/>
          </a:xfrm>
          <a:prstGeom prst="rect">
            <a:avLst/>
          </a:prstGeom>
        </p:spPr>
      </p:pic>
      <p:sp>
        <p:nvSpPr>
          <p:cNvPr id="8" name="Subtitle 2">
            <a:extLst>
              <a:ext uri="{FF2B5EF4-FFF2-40B4-BE49-F238E27FC236}">
                <a16:creationId xmlns:a16="http://schemas.microsoft.com/office/drawing/2014/main" id="{07C03425-F214-4A3B-B1F7-2BA4495AAD5A}"/>
              </a:ext>
            </a:extLst>
          </p:cNvPr>
          <p:cNvSpPr txBox="1">
            <a:spLocks/>
          </p:cNvSpPr>
          <p:nvPr/>
        </p:nvSpPr>
        <p:spPr>
          <a:xfrm>
            <a:off x="10137799" y="1199183"/>
            <a:ext cx="1712259" cy="559656"/>
          </a:xfrm>
          <a:prstGeom prst="rect">
            <a:avLst/>
          </a:prstGeom>
        </p:spPr>
        <p:txBody>
          <a:bodyPr vert="horz" lIns="91440" tIns="45720" rIns="91440" bIns="45720" rtlCol="0">
            <a:normAutofit fontScale="92500"/>
          </a:bodyPr>
          <a:lstStyle>
            <a:lvl1pPr marL="0" indent="0" algn="ctr" defTabSz="914400" rtl="0" eaLnBrk="1" latinLnBrk="0" hangingPunct="1">
              <a:lnSpc>
                <a:spcPct val="12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r>
              <a:rPr lang="en-US" dirty="0">
                <a:solidFill>
                  <a:schemeClr val="bg1"/>
                </a:solidFill>
              </a:rPr>
              <a:t>Presented by</a:t>
            </a:r>
          </a:p>
        </p:txBody>
      </p:sp>
      <p:pic>
        <p:nvPicPr>
          <p:cNvPr id="9" name="Picture 8" descr="Logo&#10;&#10;Description automatically generated">
            <a:extLst>
              <a:ext uri="{FF2B5EF4-FFF2-40B4-BE49-F238E27FC236}">
                <a16:creationId xmlns:a16="http://schemas.microsoft.com/office/drawing/2014/main" id="{CB6A557B-FE00-4633-B108-2AD7A8B28225}"/>
              </a:ext>
            </a:extLst>
          </p:cNvPr>
          <p:cNvPicPr>
            <a:picLocks noChangeAspect="1"/>
          </p:cNvPicPr>
          <p:nvPr/>
        </p:nvPicPr>
        <p:blipFill>
          <a:blip r:embed="rId5"/>
          <a:stretch>
            <a:fillRect/>
          </a:stretch>
        </p:blipFill>
        <p:spPr>
          <a:xfrm>
            <a:off x="7072935" y="279728"/>
            <a:ext cx="4777123" cy="1036948"/>
          </a:xfrm>
          <a:prstGeom prst="rect">
            <a:avLst/>
          </a:prstGeom>
        </p:spPr>
      </p:pic>
    </p:spTree>
    <p:extLst>
      <p:ext uri="{BB962C8B-B14F-4D97-AF65-F5344CB8AC3E}">
        <p14:creationId xmlns:p14="http://schemas.microsoft.com/office/powerpoint/2010/main" val="413943757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5A24A-B526-4F93-A146-E5EB192583DF}"/>
              </a:ext>
            </a:extLst>
          </p:cNvPr>
          <p:cNvSpPr>
            <a:spLocks noGrp="1"/>
          </p:cNvSpPr>
          <p:nvPr>
            <p:ph type="title"/>
          </p:nvPr>
        </p:nvSpPr>
        <p:spPr/>
        <p:txBody>
          <a:bodyPr/>
          <a:lstStyle/>
          <a:p>
            <a:r>
              <a:rPr lang="en-US" dirty="0"/>
              <a:t>Template Instructions</a:t>
            </a:r>
          </a:p>
        </p:txBody>
      </p:sp>
      <p:sp>
        <p:nvSpPr>
          <p:cNvPr id="3" name="Content Placeholder 2">
            <a:extLst>
              <a:ext uri="{FF2B5EF4-FFF2-40B4-BE49-F238E27FC236}">
                <a16:creationId xmlns:a16="http://schemas.microsoft.com/office/drawing/2014/main" id="{B6F0621C-30AB-46B8-93D4-DFF3571EA0CF}"/>
              </a:ext>
            </a:extLst>
          </p:cNvPr>
          <p:cNvSpPr>
            <a:spLocks noGrp="1"/>
          </p:cNvSpPr>
          <p:nvPr>
            <p:ph idx="1"/>
          </p:nvPr>
        </p:nvSpPr>
        <p:spPr>
          <a:xfrm>
            <a:off x="1066801" y="2103119"/>
            <a:ext cx="6323814" cy="4003403"/>
          </a:xfrm>
        </p:spPr>
        <p:txBody>
          <a:bodyPr>
            <a:normAutofit/>
          </a:bodyPr>
          <a:lstStyle/>
          <a:p>
            <a:r>
              <a:rPr lang="en-US" b="1" dirty="0"/>
              <a:t>Delete this slide before importing to CloudVOTE.</a:t>
            </a:r>
          </a:p>
          <a:p>
            <a:r>
              <a:rPr lang="en-US" dirty="0"/>
              <a:t>You can edit every slide in this deck in any way you’d like.</a:t>
            </a:r>
          </a:p>
          <a:p>
            <a:r>
              <a:rPr lang="en-US" dirty="0"/>
              <a:t>You can include in your deck slides that are non-interactive (informative only).</a:t>
            </a:r>
          </a:p>
          <a:p>
            <a:r>
              <a:rPr lang="en-US" dirty="0"/>
              <a:t>Create slides that you want to vote on by using the Title and Content slide layout. This will let CloudVOTE automatically recognize the number of answer choices.</a:t>
            </a:r>
          </a:p>
          <a:p>
            <a:r>
              <a:rPr lang="en-US" dirty="0"/>
              <a:t>Make sure to put Question/Motion text in the top box (Title) and use bullets for Answers. Best if you use 1, 2, 3 or A, B, C bullets, not symbols.</a:t>
            </a:r>
          </a:p>
          <a:p>
            <a:r>
              <a:rPr lang="en-US" dirty="0"/>
              <a:t>After importing to CloudVOTE, go through the Slide Review process to specify which slides are interactive (voting) slides and whether they are required, or optional. Also check for errors in slides and number of answer choices.</a:t>
            </a:r>
          </a:p>
          <a:p>
            <a:endParaRPr lang="en-US" dirty="0"/>
          </a:p>
        </p:txBody>
      </p:sp>
      <p:pic>
        <p:nvPicPr>
          <p:cNvPr id="5" name="Picture 4">
            <a:extLst>
              <a:ext uri="{FF2B5EF4-FFF2-40B4-BE49-F238E27FC236}">
                <a16:creationId xmlns:a16="http://schemas.microsoft.com/office/drawing/2014/main" id="{614247DC-CFB9-4EF7-8F4C-83CB74FE66ED}"/>
              </a:ext>
            </a:extLst>
          </p:cNvPr>
          <p:cNvPicPr>
            <a:picLocks noChangeAspect="1"/>
          </p:cNvPicPr>
          <p:nvPr/>
        </p:nvPicPr>
        <p:blipFill>
          <a:blip r:embed="rId2"/>
          <a:stretch>
            <a:fillRect/>
          </a:stretch>
        </p:blipFill>
        <p:spPr>
          <a:xfrm>
            <a:off x="7584071" y="1792033"/>
            <a:ext cx="4086314" cy="4003402"/>
          </a:xfrm>
          <a:prstGeom prst="rect">
            <a:avLst/>
          </a:prstGeom>
        </p:spPr>
      </p:pic>
      <p:sp>
        <p:nvSpPr>
          <p:cNvPr id="6" name="Rectangle 5">
            <a:extLst>
              <a:ext uri="{FF2B5EF4-FFF2-40B4-BE49-F238E27FC236}">
                <a16:creationId xmlns:a16="http://schemas.microsoft.com/office/drawing/2014/main" id="{83EAC98A-7FDA-4822-ABD7-25850E0B2E68}"/>
              </a:ext>
            </a:extLst>
          </p:cNvPr>
          <p:cNvSpPr/>
          <p:nvPr/>
        </p:nvSpPr>
        <p:spPr>
          <a:xfrm>
            <a:off x="8738648" y="1932492"/>
            <a:ext cx="1583703" cy="1545996"/>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36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B8085-1FFF-44DD-A144-D794D923CF00}"/>
              </a:ext>
            </a:extLst>
          </p:cNvPr>
          <p:cNvSpPr>
            <a:spLocks noGrp="1"/>
          </p:cNvSpPr>
          <p:nvPr>
            <p:ph type="title"/>
          </p:nvPr>
        </p:nvSpPr>
        <p:spPr>
          <a:xfrm>
            <a:off x="1066800" y="642594"/>
            <a:ext cx="10058400" cy="1371600"/>
          </a:xfrm>
        </p:spPr>
        <p:txBody>
          <a:bodyPr>
            <a:normAutofit/>
          </a:bodyPr>
          <a:lstStyle/>
          <a:p>
            <a:pPr algn="ctr"/>
            <a:r>
              <a:rPr lang="en-US" dirty="0"/>
              <a:t>Voting Schedule</a:t>
            </a:r>
          </a:p>
        </p:txBody>
      </p:sp>
      <p:graphicFrame>
        <p:nvGraphicFramePr>
          <p:cNvPr id="5" name="Content Placeholder 2" descr="SmartArt Process Diagram">
            <a:extLst>
              <a:ext uri="{FF2B5EF4-FFF2-40B4-BE49-F238E27FC236}">
                <a16:creationId xmlns:a16="http://schemas.microsoft.com/office/drawing/2014/main" id="{60233515-42BF-4401-AB7F-458C06159D34}"/>
              </a:ext>
            </a:extLst>
          </p:cNvPr>
          <p:cNvGraphicFramePr>
            <a:graphicFrameLocks noGrp="1"/>
          </p:cNvGraphicFramePr>
          <p:nvPr>
            <p:ph idx="1"/>
            <p:extLst>
              <p:ext uri="{D42A27DB-BD31-4B8C-83A1-F6EECF244321}">
                <p14:modId xmlns:p14="http://schemas.microsoft.com/office/powerpoint/2010/main" val="3337697300"/>
              </p:ext>
            </p:extLst>
          </p:nvPr>
        </p:nvGraphicFramePr>
        <p:xfrm>
          <a:off x="1066800" y="1914139"/>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3773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940D-C25E-48CA-86B3-FD66E205DBDD}"/>
              </a:ext>
            </a:extLst>
          </p:cNvPr>
          <p:cNvSpPr>
            <a:spLocks noGrp="1"/>
          </p:cNvSpPr>
          <p:nvPr>
            <p:ph type="title"/>
          </p:nvPr>
        </p:nvSpPr>
        <p:spPr/>
        <p:txBody>
          <a:bodyPr/>
          <a:lstStyle/>
          <a:p>
            <a:r>
              <a:rPr lang="en-US" dirty="0"/>
              <a:t>Motion #1</a:t>
            </a:r>
          </a:p>
        </p:txBody>
      </p:sp>
      <p:sp>
        <p:nvSpPr>
          <p:cNvPr id="3" name="Content Placeholder 2">
            <a:extLst>
              <a:ext uri="{FF2B5EF4-FFF2-40B4-BE49-F238E27FC236}">
                <a16:creationId xmlns:a16="http://schemas.microsoft.com/office/drawing/2014/main" id="{3F8D89C0-6F72-426C-9EE3-E76B7B001EB3}"/>
              </a:ext>
            </a:extLst>
          </p:cNvPr>
          <p:cNvSpPr>
            <a:spLocks noGrp="1"/>
          </p:cNvSpPr>
          <p:nvPr>
            <p:ph idx="1"/>
          </p:nvPr>
        </p:nvSpPr>
        <p:spPr/>
        <p:txBody>
          <a:bodyPr>
            <a:normAutofit/>
          </a:bodyPr>
          <a:lstStyle/>
          <a:p>
            <a:pPr marL="0" indent="0">
              <a:buNone/>
            </a:pPr>
            <a:r>
              <a:rPr lang="en-US" sz="2400" dirty="0">
                <a:effectLst/>
                <a:latin typeface="Times New Roman" panose="02020603050405020304" pitchFamily="18" charset="0"/>
                <a:ea typeface="Times New Roman" panose="02020603050405020304" pitchFamily="18" charset="0"/>
              </a:rPr>
              <a:t>Move that the Town vote to </a:t>
            </a:r>
            <a:r>
              <a:rPr lang="en-US" sz="2400" b="1" u="sng" dirty="0">
                <a:effectLst/>
                <a:latin typeface="Times New Roman" panose="02020603050405020304" pitchFamily="18" charset="0"/>
                <a:ea typeface="Times New Roman" panose="02020603050405020304" pitchFamily="18" charset="0"/>
              </a:rPr>
              <a:t>raise and appropriate $200,000</a:t>
            </a:r>
            <a:r>
              <a:rPr lang="en-US" sz="2400" dirty="0">
                <a:effectLst/>
                <a:latin typeface="Times New Roman" panose="02020603050405020304" pitchFamily="18" charset="0"/>
                <a:ea typeface="Times New Roman" panose="02020603050405020304" pitchFamily="18" charset="0"/>
              </a:rPr>
              <a:t>, to be expended under the direction of the Selectboard, to provide point of entry treatment (POET) systems instead of providing bottled water as a mitigation measure where the sum of six regulated per- and polyfluoroalkyl substances (PFAS6) regulated by MassDEP are detected at levels above the laboratory detection limit but below the 20 parts per trillion Massachusetts Maximum Contaminant Level in the private domestic water supplies at residences within the boundary of the Site identified by MassDEP Release Tracking Number 2-21072.</a:t>
            </a:r>
          </a:p>
        </p:txBody>
      </p:sp>
    </p:spTree>
    <p:extLst>
      <p:ext uri="{BB962C8B-B14F-4D97-AF65-F5344CB8AC3E}">
        <p14:creationId xmlns:p14="http://schemas.microsoft.com/office/powerpoint/2010/main" val="3228555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331D3-C57B-43DF-B2C7-229372926482}"/>
              </a:ext>
            </a:extLst>
          </p:cNvPr>
          <p:cNvSpPr>
            <a:spLocks noGrp="1"/>
          </p:cNvSpPr>
          <p:nvPr>
            <p:ph type="title"/>
          </p:nvPr>
        </p:nvSpPr>
        <p:spPr>
          <a:xfrm>
            <a:off x="1066800" y="642593"/>
            <a:ext cx="10058400" cy="2786407"/>
          </a:xfrm>
        </p:spPr>
        <p:txBody>
          <a:bodyPr>
            <a:normAutofit/>
          </a:bodyPr>
          <a:lstStyle/>
          <a:p>
            <a:pPr>
              <a:lnSpc>
                <a:spcPct val="100000"/>
              </a:lnSpc>
              <a:spcAft>
                <a:spcPts val="3000"/>
              </a:spcAft>
            </a:pPr>
            <a:r>
              <a:rPr lang="en-US" sz="4800" b="1" dirty="0"/>
              <a:t>Vote on Motion #1</a:t>
            </a:r>
            <a:br>
              <a:rPr lang="en-US" sz="4800" b="1" dirty="0"/>
            </a:br>
            <a:r>
              <a:rPr lang="en-US" sz="2400" b="1" dirty="0"/>
              <a:t>(</a:t>
            </a:r>
            <a:r>
              <a:rPr lang="en-US" sz="2800" dirty="0">
                <a:effectLst/>
                <a:latin typeface="Times New Roman" panose="02020603050405020304" pitchFamily="18" charset="0"/>
                <a:ea typeface="Times New Roman" panose="02020603050405020304" pitchFamily="18" charset="0"/>
              </a:rPr>
              <a:t>Move that the Town vote to </a:t>
            </a:r>
            <a:r>
              <a:rPr lang="en-US" sz="2800" b="1" u="sng" dirty="0">
                <a:effectLst/>
                <a:latin typeface="Times New Roman" panose="02020603050405020304" pitchFamily="18" charset="0"/>
                <a:ea typeface="Times New Roman" panose="02020603050405020304" pitchFamily="18" charset="0"/>
              </a:rPr>
              <a:t>raise and appropriate $200,000</a:t>
            </a:r>
            <a:r>
              <a:rPr lang="en-US" sz="2800" dirty="0">
                <a:effectLst/>
                <a:latin typeface="Times New Roman" panose="02020603050405020304" pitchFamily="18" charset="0"/>
                <a:ea typeface="Times New Roman" panose="02020603050405020304" pitchFamily="18" charset="0"/>
              </a:rPr>
              <a:t>, to be expended under the direction of the Selectboard, to provide point of entry treatment (POET) systems instead of providing bottled water)</a:t>
            </a:r>
            <a:endParaRPr lang="en-US" sz="4900" b="1" dirty="0"/>
          </a:p>
        </p:txBody>
      </p:sp>
      <p:sp>
        <p:nvSpPr>
          <p:cNvPr id="3" name="Content Placeholder 2">
            <a:extLst>
              <a:ext uri="{FF2B5EF4-FFF2-40B4-BE49-F238E27FC236}">
                <a16:creationId xmlns:a16="http://schemas.microsoft.com/office/drawing/2014/main" id="{07626CA4-B16C-4A94-A107-E5D51CA03583}"/>
              </a:ext>
            </a:extLst>
          </p:cNvPr>
          <p:cNvSpPr>
            <a:spLocks noGrp="1"/>
          </p:cNvSpPr>
          <p:nvPr>
            <p:ph idx="1"/>
          </p:nvPr>
        </p:nvSpPr>
        <p:spPr>
          <a:xfrm>
            <a:off x="1066800" y="3429000"/>
            <a:ext cx="10058400" cy="2523744"/>
          </a:xfrm>
        </p:spPr>
        <p:txBody>
          <a:bodyPr>
            <a:normAutofit/>
          </a:bodyPr>
          <a:lstStyle/>
          <a:p>
            <a:pPr marL="914400" indent="-914400">
              <a:buFont typeface="+mj-lt"/>
              <a:buAutoNum type="alphaUcPeriod"/>
            </a:pPr>
            <a:r>
              <a:rPr lang="en-US" sz="6000" dirty="0"/>
              <a:t>Yes</a:t>
            </a:r>
          </a:p>
          <a:p>
            <a:pPr marL="914400" indent="-914400">
              <a:buFont typeface="+mj-lt"/>
              <a:buAutoNum type="alphaUcPeriod"/>
            </a:pPr>
            <a:r>
              <a:rPr lang="en-US" sz="6000" dirty="0"/>
              <a:t>No</a:t>
            </a:r>
          </a:p>
        </p:txBody>
      </p:sp>
    </p:spTree>
    <p:extLst>
      <p:ext uri="{BB962C8B-B14F-4D97-AF65-F5344CB8AC3E}">
        <p14:creationId xmlns:p14="http://schemas.microsoft.com/office/powerpoint/2010/main" val="308464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940D-C25E-48CA-86B3-FD66E205DBDD}"/>
              </a:ext>
            </a:extLst>
          </p:cNvPr>
          <p:cNvSpPr>
            <a:spLocks noGrp="1"/>
          </p:cNvSpPr>
          <p:nvPr>
            <p:ph type="title"/>
          </p:nvPr>
        </p:nvSpPr>
        <p:spPr/>
        <p:txBody>
          <a:bodyPr/>
          <a:lstStyle/>
          <a:p>
            <a:r>
              <a:rPr lang="en-US" dirty="0"/>
              <a:t>Motion #2</a:t>
            </a:r>
          </a:p>
        </p:txBody>
      </p:sp>
      <p:sp>
        <p:nvSpPr>
          <p:cNvPr id="3" name="Content Placeholder 2">
            <a:extLst>
              <a:ext uri="{FF2B5EF4-FFF2-40B4-BE49-F238E27FC236}">
                <a16:creationId xmlns:a16="http://schemas.microsoft.com/office/drawing/2014/main" id="{3F8D89C0-6F72-426C-9EE3-E76B7B001EB3}"/>
              </a:ext>
            </a:extLst>
          </p:cNvPr>
          <p:cNvSpPr>
            <a:spLocks noGrp="1"/>
          </p:cNvSpPr>
          <p:nvPr>
            <p:ph idx="1"/>
          </p:nvPr>
        </p:nvSpPr>
        <p:spPr/>
        <p:txBody>
          <a:bodyPr>
            <a:normAutofit/>
          </a:bodyPr>
          <a:lstStyle/>
          <a:p>
            <a:pPr marL="0" indent="0">
              <a:buNone/>
            </a:pPr>
            <a:r>
              <a:rPr lang="en-US" sz="2400" dirty="0">
                <a:effectLst/>
                <a:latin typeface="Times New Roman" panose="02020603050405020304" pitchFamily="18" charset="0"/>
                <a:ea typeface="Times New Roman" panose="02020603050405020304" pitchFamily="18" charset="0"/>
              </a:rPr>
              <a:t>Move that the Town vote </a:t>
            </a:r>
            <a:r>
              <a:rPr lang="en-US" sz="2400" b="1" dirty="0">
                <a:effectLst/>
                <a:latin typeface="Times New Roman" panose="02020603050405020304" pitchFamily="18" charset="0"/>
                <a:ea typeface="Times New Roman" panose="02020603050405020304" pitchFamily="18" charset="0"/>
              </a:rPr>
              <a:t>transfer the sum of $22,460</a:t>
            </a:r>
            <a:r>
              <a:rPr lang="en-US" sz="2400" dirty="0">
                <a:effectLst/>
                <a:latin typeface="Times New Roman" panose="02020603050405020304" pitchFamily="18" charset="0"/>
                <a:ea typeface="Times New Roman" panose="02020603050405020304" pitchFamily="18" charset="0"/>
              </a:rPr>
              <a:t> from ARPA Funds account #28-000-3590-281001, to be expended under the direction of the Selectboard to provide and install PFAS water treatment equipment at </a:t>
            </a:r>
            <a:r>
              <a:rPr lang="en-US" sz="2400" dirty="0" err="1">
                <a:effectLst/>
                <a:latin typeface="Times New Roman" panose="02020603050405020304" pitchFamily="18" charset="0"/>
                <a:ea typeface="Times New Roman" panose="02020603050405020304" pitchFamily="18" charset="0"/>
              </a:rPr>
              <a:t>Bagg</a:t>
            </a:r>
            <a:r>
              <a:rPr lang="en-US" sz="2400" dirty="0">
                <a:effectLst/>
                <a:latin typeface="Times New Roman" panose="02020603050405020304" pitchFamily="18" charset="0"/>
                <a:ea typeface="Times New Roman" panose="02020603050405020304" pitchFamily="18" charset="0"/>
              </a:rPr>
              <a:t> Hall.</a:t>
            </a:r>
          </a:p>
        </p:txBody>
      </p:sp>
    </p:spTree>
    <p:extLst>
      <p:ext uri="{BB962C8B-B14F-4D97-AF65-F5344CB8AC3E}">
        <p14:creationId xmlns:p14="http://schemas.microsoft.com/office/powerpoint/2010/main" val="2170842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331D3-C57B-43DF-B2C7-229372926482}"/>
              </a:ext>
            </a:extLst>
          </p:cNvPr>
          <p:cNvSpPr>
            <a:spLocks noGrp="1"/>
          </p:cNvSpPr>
          <p:nvPr>
            <p:ph type="title"/>
          </p:nvPr>
        </p:nvSpPr>
        <p:spPr>
          <a:xfrm>
            <a:off x="1066800" y="642593"/>
            <a:ext cx="10058400" cy="2786407"/>
          </a:xfrm>
        </p:spPr>
        <p:txBody>
          <a:bodyPr>
            <a:normAutofit/>
          </a:bodyPr>
          <a:lstStyle/>
          <a:p>
            <a:pPr>
              <a:lnSpc>
                <a:spcPct val="100000"/>
              </a:lnSpc>
              <a:spcAft>
                <a:spcPts val="3000"/>
              </a:spcAft>
            </a:pPr>
            <a:r>
              <a:rPr lang="en-US" sz="4800" b="1" dirty="0"/>
              <a:t>Vote on Motion #2</a:t>
            </a:r>
            <a:br>
              <a:rPr lang="en-US" sz="4800" b="1" dirty="0"/>
            </a:br>
            <a:r>
              <a:rPr lang="en-US" sz="2400" b="1" dirty="0"/>
              <a:t>(</a:t>
            </a:r>
            <a:r>
              <a:rPr lang="en-US" sz="2800" dirty="0">
                <a:effectLst/>
                <a:latin typeface="Times New Roman" panose="02020603050405020304" pitchFamily="18" charset="0"/>
                <a:ea typeface="Times New Roman" panose="02020603050405020304" pitchFamily="18" charset="0"/>
              </a:rPr>
              <a:t>Move that the Town vote transfer the sum of $22,460 from ARPA Funds account #28-000-3590-281001, to be expended under the direction of the Selectboard to provide and install PFAS water treatment equipment at </a:t>
            </a:r>
            <a:r>
              <a:rPr lang="en-US" sz="2800" dirty="0" err="1">
                <a:effectLst/>
                <a:latin typeface="Times New Roman" panose="02020603050405020304" pitchFamily="18" charset="0"/>
                <a:ea typeface="Times New Roman" panose="02020603050405020304" pitchFamily="18" charset="0"/>
              </a:rPr>
              <a:t>Bagg</a:t>
            </a:r>
            <a:r>
              <a:rPr lang="en-US" sz="2800" dirty="0">
                <a:effectLst/>
                <a:latin typeface="Times New Roman" panose="02020603050405020304" pitchFamily="18" charset="0"/>
                <a:ea typeface="Times New Roman" panose="02020603050405020304" pitchFamily="18" charset="0"/>
              </a:rPr>
              <a:t> Hall.)</a:t>
            </a:r>
            <a:endParaRPr lang="en-US" sz="4900" b="1" dirty="0"/>
          </a:p>
        </p:txBody>
      </p:sp>
      <p:sp>
        <p:nvSpPr>
          <p:cNvPr id="3" name="Content Placeholder 2">
            <a:extLst>
              <a:ext uri="{FF2B5EF4-FFF2-40B4-BE49-F238E27FC236}">
                <a16:creationId xmlns:a16="http://schemas.microsoft.com/office/drawing/2014/main" id="{07626CA4-B16C-4A94-A107-E5D51CA03583}"/>
              </a:ext>
            </a:extLst>
          </p:cNvPr>
          <p:cNvSpPr>
            <a:spLocks noGrp="1"/>
          </p:cNvSpPr>
          <p:nvPr>
            <p:ph idx="1"/>
          </p:nvPr>
        </p:nvSpPr>
        <p:spPr>
          <a:xfrm>
            <a:off x="1066800" y="3429000"/>
            <a:ext cx="10058400" cy="2523744"/>
          </a:xfrm>
        </p:spPr>
        <p:txBody>
          <a:bodyPr>
            <a:normAutofit/>
          </a:bodyPr>
          <a:lstStyle/>
          <a:p>
            <a:pPr marL="914400" indent="-914400">
              <a:buFont typeface="+mj-lt"/>
              <a:buAutoNum type="alphaUcPeriod"/>
            </a:pPr>
            <a:r>
              <a:rPr lang="en-US" sz="6000" dirty="0"/>
              <a:t>Yes</a:t>
            </a:r>
          </a:p>
          <a:p>
            <a:pPr marL="914400" indent="-914400">
              <a:buFont typeface="+mj-lt"/>
              <a:buAutoNum type="alphaUcPeriod"/>
            </a:pPr>
            <a:r>
              <a:rPr lang="en-US" sz="6000" dirty="0"/>
              <a:t>No</a:t>
            </a:r>
          </a:p>
        </p:txBody>
      </p:sp>
    </p:spTree>
    <p:extLst>
      <p:ext uri="{BB962C8B-B14F-4D97-AF65-F5344CB8AC3E}">
        <p14:creationId xmlns:p14="http://schemas.microsoft.com/office/powerpoint/2010/main" val="1619479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Corporate Headshot Photography Services | HeadShots Inc">
            <a:extLst>
              <a:ext uri="{FF2B5EF4-FFF2-40B4-BE49-F238E27FC236}">
                <a16:creationId xmlns:a16="http://schemas.microsoft.com/office/drawing/2014/main" id="{16A338FC-3B6E-4064-B0D3-657A7090D2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8" r="3518"/>
          <a:stretch/>
        </p:blipFill>
        <p:spPr bwMode="auto">
          <a:xfrm>
            <a:off x="20" y="10"/>
            <a:ext cx="6392647"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8A02E-2663-46F6-AC99-FF8FF91249DA}"/>
              </a:ext>
            </a:extLst>
          </p:cNvPr>
          <p:cNvSpPr>
            <a:spLocks noGrp="1"/>
          </p:cNvSpPr>
          <p:nvPr>
            <p:ph type="title"/>
          </p:nvPr>
        </p:nvSpPr>
        <p:spPr>
          <a:xfrm>
            <a:off x="7064082" y="642594"/>
            <a:ext cx="4472921" cy="1371600"/>
          </a:xfrm>
        </p:spPr>
        <p:txBody>
          <a:bodyPr>
            <a:normAutofit/>
          </a:bodyPr>
          <a:lstStyle/>
          <a:p>
            <a:r>
              <a:rPr lang="en-US" sz="4000" b="1"/>
              <a:t>John Smith</a:t>
            </a:r>
          </a:p>
        </p:txBody>
      </p:sp>
      <p:sp>
        <p:nvSpPr>
          <p:cNvPr id="3" name="Content Placeholder 2">
            <a:extLst>
              <a:ext uri="{FF2B5EF4-FFF2-40B4-BE49-F238E27FC236}">
                <a16:creationId xmlns:a16="http://schemas.microsoft.com/office/drawing/2014/main" id="{A2EFE2C3-6077-464A-9E94-09B615FC0179}"/>
              </a:ext>
            </a:extLst>
          </p:cNvPr>
          <p:cNvSpPr>
            <a:spLocks noGrp="1"/>
          </p:cNvSpPr>
          <p:nvPr>
            <p:ph idx="1"/>
          </p:nvPr>
        </p:nvSpPr>
        <p:spPr>
          <a:xfrm>
            <a:off x="7064082" y="2103120"/>
            <a:ext cx="4472922" cy="3931920"/>
          </a:xfrm>
        </p:spPr>
        <p:txBody>
          <a:bodyPr>
            <a:normAutofit/>
          </a:bodyPr>
          <a:lstStyle/>
          <a:p>
            <a:r>
              <a:rPr lang="en-US" dirty="0"/>
              <a:t>Born in Chicago, IL</a:t>
            </a:r>
          </a:p>
          <a:p>
            <a:r>
              <a:rPr lang="en-US" dirty="0"/>
              <a:t>Father of 3</a:t>
            </a:r>
          </a:p>
          <a:p>
            <a:r>
              <a:rPr lang="en-US" dirty="0"/>
              <a:t>Project Manager at Boeing</a:t>
            </a:r>
          </a:p>
        </p:txBody>
      </p:sp>
      <p:pic>
        <p:nvPicPr>
          <p:cNvPr id="8" name="Picture 7" descr="Logo&#10;&#10;Description automatically generated">
            <a:extLst>
              <a:ext uri="{FF2B5EF4-FFF2-40B4-BE49-F238E27FC236}">
                <a16:creationId xmlns:a16="http://schemas.microsoft.com/office/drawing/2014/main" id="{7E29AADB-710D-4259-B402-97AA4648E57C}"/>
              </a:ext>
            </a:extLst>
          </p:cNvPr>
          <p:cNvPicPr>
            <a:picLocks noChangeAspect="1"/>
          </p:cNvPicPr>
          <p:nvPr/>
        </p:nvPicPr>
        <p:blipFill>
          <a:blip r:embed="rId3"/>
          <a:stretch>
            <a:fillRect/>
          </a:stretch>
        </p:blipFill>
        <p:spPr>
          <a:xfrm>
            <a:off x="7265457" y="5761399"/>
            <a:ext cx="2203708" cy="667513"/>
          </a:xfrm>
          <a:prstGeom prst="rect">
            <a:avLst/>
          </a:prstGeom>
        </p:spPr>
      </p:pic>
      <p:pic>
        <p:nvPicPr>
          <p:cNvPr id="9" name="Picture 8" descr="Logo&#10;&#10;Description automatically generated">
            <a:extLst>
              <a:ext uri="{FF2B5EF4-FFF2-40B4-BE49-F238E27FC236}">
                <a16:creationId xmlns:a16="http://schemas.microsoft.com/office/drawing/2014/main" id="{1FC6131E-1A40-4EE6-8C7A-7D3E9E217116}"/>
              </a:ext>
            </a:extLst>
          </p:cNvPr>
          <p:cNvPicPr>
            <a:picLocks noChangeAspect="1"/>
          </p:cNvPicPr>
          <p:nvPr/>
        </p:nvPicPr>
        <p:blipFill>
          <a:blip r:embed="rId4"/>
          <a:stretch>
            <a:fillRect/>
          </a:stretch>
        </p:blipFill>
        <p:spPr>
          <a:xfrm>
            <a:off x="9562250" y="5791878"/>
            <a:ext cx="1828804" cy="606553"/>
          </a:xfrm>
          <a:prstGeom prst="rect">
            <a:avLst/>
          </a:prstGeom>
        </p:spPr>
      </p:pic>
    </p:spTree>
    <p:extLst>
      <p:ext uri="{BB962C8B-B14F-4D97-AF65-F5344CB8AC3E}">
        <p14:creationId xmlns:p14="http://schemas.microsoft.com/office/powerpoint/2010/main" val="2772489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5" name="Picture 2" descr="Headshots for Dummies: 8 Tips - Sacramento Magazine">
            <a:extLst>
              <a:ext uri="{FF2B5EF4-FFF2-40B4-BE49-F238E27FC236}">
                <a16:creationId xmlns:a16="http://schemas.microsoft.com/office/drawing/2014/main" id="{47CA51B3-6A63-478C-8A81-2C82882654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51" r="5902" b="1"/>
          <a:stretch/>
        </p:blipFill>
        <p:spPr bwMode="auto">
          <a:xfrm>
            <a:off x="424928" y="419292"/>
            <a:ext cx="5522976" cy="605332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8A02E-2663-46F6-AC99-FF8FF91249DA}"/>
              </a:ext>
            </a:extLst>
          </p:cNvPr>
          <p:cNvSpPr>
            <a:spLocks noGrp="1"/>
          </p:cNvSpPr>
          <p:nvPr>
            <p:ph type="title"/>
          </p:nvPr>
        </p:nvSpPr>
        <p:spPr>
          <a:xfrm>
            <a:off x="6846137" y="727626"/>
            <a:ext cx="4602152" cy="1718225"/>
          </a:xfrm>
        </p:spPr>
        <p:txBody>
          <a:bodyPr>
            <a:normAutofit/>
          </a:bodyPr>
          <a:lstStyle/>
          <a:p>
            <a:r>
              <a:rPr lang="en-US" b="1" dirty="0"/>
              <a:t>Maria Blake</a:t>
            </a:r>
          </a:p>
        </p:txBody>
      </p:sp>
      <p:sp>
        <p:nvSpPr>
          <p:cNvPr id="3" name="Content Placeholder 2">
            <a:extLst>
              <a:ext uri="{FF2B5EF4-FFF2-40B4-BE49-F238E27FC236}">
                <a16:creationId xmlns:a16="http://schemas.microsoft.com/office/drawing/2014/main" id="{A2EFE2C3-6077-464A-9E94-09B615FC0179}"/>
              </a:ext>
            </a:extLst>
          </p:cNvPr>
          <p:cNvSpPr>
            <a:spLocks noGrp="1"/>
          </p:cNvSpPr>
          <p:nvPr>
            <p:ph idx="1"/>
          </p:nvPr>
        </p:nvSpPr>
        <p:spPr>
          <a:xfrm>
            <a:off x="6846137" y="2538919"/>
            <a:ext cx="4602152" cy="3557805"/>
          </a:xfrm>
        </p:spPr>
        <p:txBody>
          <a:bodyPr>
            <a:normAutofit/>
          </a:bodyPr>
          <a:lstStyle/>
          <a:p>
            <a:r>
              <a:rPr lang="en-US" dirty="0"/>
              <a:t>Born in Miami, FL</a:t>
            </a:r>
          </a:p>
          <a:p>
            <a:r>
              <a:rPr lang="en-US" dirty="0"/>
              <a:t>Executive at GlaxoSmithKline since 2007</a:t>
            </a:r>
          </a:p>
          <a:p>
            <a:r>
              <a:rPr lang="en-US" dirty="0"/>
              <a:t>Volunteer at community events</a:t>
            </a:r>
          </a:p>
        </p:txBody>
      </p:sp>
      <p:pic>
        <p:nvPicPr>
          <p:cNvPr id="9" name="Picture 8" descr="Logo&#10;&#10;Description automatically generated">
            <a:extLst>
              <a:ext uri="{FF2B5EF4-FFF2-40B4-BE49-F238E27FC236}">
                <a16:creationId xmlns:a16="http://schemas.microsoft.com/office/drawing/2014/main" id="{86258CB6-A7C4-49AC-9748-876B15C4260C}"/>
              </a:ext>
            </a:extLst>
          </p:cNvPr>
          <p:cNvPicPr>
            <a:picLocks noChangeAspect="1"/>
          </p:cNvPicPr>
          <p:nvPr/>
        </p:nvPicPr>
        <p:blipFill>
          <a:blip r:embed="rId3"/>
          <a:stretch>
            <a:fillRect/>
          </a:stretch>
        </p:blipFill>
        <p:spPr>
          <a:xfrm>
            <a:off x="7087517" y="5762953"/>
            <a:ext cx="2203708" cy="667513"/>
          </a:xfrm>
          <a:prstGeom prst="rect">
            <a:avLst/>
          </a:prstGeom>
        </p:spPr>
      </p:pic>
      <p:pic>
        <p:nvPicPr>
          <p:cNvPr id="11" name="Picture 10" descr="Logo&#10;&#10;Description automatically generated">
            <a:extLst>
              <a:ext uri="{FF2B5EF4-FFF2-40B4-BE49-F238E27FC236}">
                <a16:creationId xmlns:a16="http://schemas.microsoft.com/office/drawing/2014/main" id="{4EDBA38F-87F3-433B-B7BD-1661585DB0E9}"/>
              </a:ext>
            </a:extLst>
          </p:cNvPr>
          <p:cNvPicPr>
            <a:picLocks noChangeAspect="1"/>
          </p:cNvPicPr>
          <p:nvPr/>
        </p:nvPicPr>
        <p:blipFill>
          <a:blip r:embed="rId4"/>
          <a:stretch>
            <a:fillRect/>
          </a:stretch>
        </p:blipFill>
        <p:spPr>
          <a:xfrm>
            <a:off x="9384310" y="5793432"/>
            <a:ext cx="1828804" cy="606553"/>
          </a:xfrm>
          <a:prstGeom prst="rect">
            <a:avLst/>
          </a:prstGeom>
        </p:spPr>
      </p:pic>
    </p:spTree>
    <p:extLst>
      <p:ext uri="{BB962C8B-B14F-4D97-AF65-F5344CB8AC3E}">
        <p14:creationId xmlns:p14="http://schemas.microsoft.com/office/powerpoint/2010/main" val="4927466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2.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3.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SessionQuestionData>
  <AllQuestions/>
</SessionQuestionData>
</file>

<file path=customXml/item10.xml><?xml version="1.0" encoding="utf-8"?>
<SessionSlideDescriptorData/>
</file>

<file path=customXml/item11.xml><?xml version="1.0" encoding="utf-8"?>
<SessionPresentationSettingsData>
  <Settings>
    <answerbulletformat>Numeric</answerbulletformat>
    <pointstoclock>No</pointstoclock>
    <answernowautoinsert>No</answernowautoinsert>
    <answernowstyle>Explosion</answernowstyle>
    <answernowtext>Answer Now</answernowtext>
    <chartcolors>Use PowerPoint Color Scheme</chartcolors>
    <charttype>Vertical</charttype>
    <correctanswerindicator>Checkmark</correctanswerindicator>
    <countdownautoinsert>Yes</countdownautoinsert>
    <countdownseconds>10</countdownseconds>
    <countdownsound>TicToc.wav</countdownsound>
    <countdownstyle>Stopwatch</countdownstyle>
    <gridautoinsert>No</gridautoinsert>
    <gridfillstyle>Answered</gridfillstyle>
    <gridfillcolor>255,255,0</gridfillcolor>
    <chartmodel>3D</chartmodel>
    <simulatedvotecount>50</simulatedvotecount>
    <gridcolor>176,216,255</gridcolor>
    <gridalternatecolor>62,158,255</gridalternatecolor>
    <gridincorrectcolor/>
    <gridopacity>100%</gridopacity>
    <gridtextstyle>Keypad #</gridtextstyle>
    <inputsource>Response Devices</inputsource>
    <userpreferredinputsource/>
    <multipleresponsedivisor># of Responses</multipleresponsedivisor>
    <participantsleaderboard>5</participantsleaderboard>
    <percentagedecimalplaces>0</percentagedecimalplaces>
    <responsecounterautoinsert>Vote Counter</responsecounterautoinsert>
    <responsecounterstyle>Circle</responsecounterstyle>
    <responsecountertextcolor>0,0,0</responsecountertextcolor>
    <responsecounterfillcolor>79,129,189</responsecounterfillcolor>
    <responsecounterbordercolor>56,93,138</responsecounterbordercolor>
    <responsecounterdisplayvalue># of Votes Received</responsecounterdisplayvalue>
    <insertobjectusingcolor>Blue</insertobjectusingcolor>
    <showresults>Yes</showresults>
    <teamcolors>User Defined</teamcolors>
    <teamidentificationtype>None</teamidentificationtype>
    <teamscoringtype>Voting pads only</teamscoringtype>
    <teamscoringdecimalplaces>0</teamscoringdecimalplaces>
    <teamidentificationitem/>
    <teamsleaderboard>5</teamsleaderboard>
    <teamname1/>
    <teamname2/>
    <teamname3/>
    <teamname4/>
    <teamname5/>
    <teamname6/>
    <teamname7/>
    <teamname8/>
    <teamname9/>
    <teamname10/>
    <showcontrolbar>Slides with EZ-VOTE Objects</showcontrolbar>
    <defaultcorrectpointvalue>100</defaultcorrectpointvalue>
    <defaultincorrectpointvalue>0</defaultincorrectpointvalue>
    <chartcolor1>187,224,227</chartcolor1>
    <chartcolor2>51,51,153</chartcolor2>
    <chartcolor3>0,153,153</chartcolor3>
    <chartcolor4>153,204,0</chartcolor4>
    <chartcolor5>128,128,128</chartcolor5>
    <chartcolor6>0,0,0</chartcolor6>
    <chartcolor7>0,102,204</chartcolor7>
    <chartcolor8>204,204,255</chartcolor8>
    <chartcolor9>255,0,0</chartcolor9>
    <chartcolor10>255,255,0</chartcolor10>
    <teamcolor1>187,224,227</teamcolor1>
    <teamcolor2>51,51,153</teamcolor2>
    <teamcolor3>0,153,153</teamcolor3>
    <teamcolor4>153,204,0</teamcolor4>
    <teamcolor5>128,128,128</teamcolor5>
    <teamcolor6>0,0,0</teamcolor6>
    <teamcolor7>0,102,204</teamcolor7>
    <teamcolor8>204,204,255</teamcolor8>
    <teamcolor9>255,0,0</teamcolor9>
    <teamcolor10>255,255,0</teamcolor10>
    <displayanswerimagesduringvote>Yes</displayanswerimagesduringvote>
    <displayanswerimageswithresponses>Yes</displayanswerimageswithresponses>
    <displayanswertextduringvote>Yes</displayanswertextduringvote>
    <displayanswertextwithresponses>Yes</displayanswertextwithresponses>
    <questionslideid/>
    <controlbarstate>Expanded</controlbarstate>
    <isgridcolorknowncolor>No</isgridcolorknowncolor>
    <gridcolorname>255,255,0</gridcolorname>
    <autorec/>
    <autorectimeintrvl/>
    <chartvotesview>Percent Raw</chartvotesview>
    <chartlabelscolor>0,0,0</chartlabelscolor>
    <ischartlabelcolorknowncolor/>
    <chartlabelcolorname/>
    <chartxaxislabeltype>Full Text</chartxaxislabeltype>
    <controlbarposition>Top Left</controlbarposition>
    <teamscoreordertype>Ordinal order</teamscoreordertype>
    <legend>Show</legend>
    <bars>Show</bars>
  </Settings>
</SessionPresentationSettingsData>
</file>

<file path=customXml/item12.xml><?xml version="1.0" encoding="utf-8"?>
<SessionSlideSettingsData>
  <Settings/>
</SessionSlideSettingsData>
</file>

<file path=customXml/item13.xml><?xml version="1.0" encoding="utf-8"?>
<TeamNamesData>
  <TeamNames/>
</TeamNamesData>
</file>

<file path=customXml/item14.xml><?xml version="1.0" encoding="utf-8"?>
<SessionSlideMasterData>
  <SlideMaster/>
</SessionSlideMasterData>
</file>

<file path=customXml/item15.xml><?xml version="1.0" encoding="utf-8"?>
<SessionResponseGridSettings>
  <AllResponseGridSettings/>
</SessionResponseGridSettings>
</file>

<file path=customXml/item16.xml><?xml version="1.0" encoding="utf-8"?>
<TextingSlideData/>
</file>

<file path=customXml/item2.xml><?xml version="1.0" encoding="utf-8"?>
<SessionAnswerData>
  <AllAnswers/>
</SessionAnswerData>
</file>

<file path=customXml/item3.xml><?xml version="1.0" encoding="utf-8"?>
<SessionResponseData/>
</file>

<file path=customXml/item4.xml><?xml version="1.0" encoding="utf-8"?>
<SessionRankData/>
</file>

<file path=customXml/item5.xml><?xml version="1.0" encoding="utf-8"?>
<SessionParticipantData/>
</file>

<file path=customXml/item6.xml><?xml version="1.0" encoding="utf-8"?>
<ParticipantInfoData/>
</file>

<file path=customXml/item7.xml><?xml version="1.0" encoding="utf-8"?>
<CustomFieldInfoData/>
</file>

<file path=customXml/item8.xml><?xml version="1.0" encoding="utf-8"?>
<SessionCloseEndedDescriptorsData/>
</file>

<file path=customXml/item9.xml><?xml version="1.0" encoding="utf-8"?>
<SessionGroupWeightData/>
</file>

<file path=customXml/itemProps1.xml><?xml version="1.0" encoding="utf-8"?>
<ds:datastoreItem xmlns:ds="http://schemas.openxmlformats.org/officeDocument/2006/customXml" ds:itemID="{F7EF37E0-18B3-4A14-9256-64C8BF603A3B}">
  <ds:schemaRefs/>
</ds:datastoreItem>
</file>

<file path=customXml/itemProps10.xml><?xml version="1.0" encoding="utf-8"?>
<ds:datastoreItem xmlns:ds="http://schemas.openxmlformats.org/officeDocument/2006/customXml" ds:itemID="{84142A0E-2E7D-4B4F-BF4D-724BD1F58B86}">
  <ds:schemaRefs/>
</ds:datastoreItem>
</file>

<file path=customXml/itemProps11.xml><?xml version="1.0" encoding="utf-8"?>
<ds:datastoreItem xmlns:ds="http://schemas.openxmlformats.org/officeDocument/2006/customXml" ds:itemID="{5BB9D776-A9E0-46CF-ADEB-36EE3A2C1BFE}">
  <ds:schemaRefs/>
</ds:datastoreItem>
</file>

<file path=customXml/itemProps12.xml><?xml version="1.0" encoding="utf-8"?>
<ds:datastoreItem xmlns:ds="http://schemas.openxmlformats.org/officeDocument/2006/customXml" ds:itemID="{75ADFF68-BB12-404C-B90D-A86BE740F641}">
  <ds:schemaRefs/>
</ds:datastoreItem>
</file>

<file path=customXml/itemProps13.xml><?xml version="1.0" encoding="utf-8"?>
<ds:datastoreItem xmlns:ds="http://schemas.openxmlformats.org/officeDocument/2006/customXml" ds:itemID="{338100BA-D70D-4415-A8B4-00F630676C69}">
  <ds:schemaRefs/>
</ds:datastoreItem>
</file>

<file path=customXml/itemProps14.xml><?xml version="1.0" encoding="utf-8"?>
<ds:datastoreItem xmlns:ds="http://schemas.openxmlformats.org/officeDocument/2006/customXml" ds:itemID="{9B83A1B0-86DF-4A4D-B18D-892795CA6BEA}">
  <ds:schemaRefs/>
</ds:datastoreItem>
</file>

<file path=customXml/itemProps15.xml><?xml version="1.0" encoding="utf-8"?>
<ds:datastoreItem xmlns:ds="http://schemas.openxmlformats.org/officeDocument/2006/customXml" ds:itemID="{A758C730-F698-4903-8700-C58431766B88}">
  <ds:schemaRefs/>
</ds:datastoreItem>
</file>

<file path=customXml/itemProps16.xml><?xml version="1.0" encoding="utf-8"?>
<ds:datastoreItem xmlns:ds="http://schemas.openxmlformats.org/officeDocument/2006/customXml" ds:itemID="{7F499178-9358-4520-9CFA-12B61977059D}">
  <ds:schemaRefs/>
</ds:datastoreItem>
</file>

<file path=customXml/itemProps2.xml><?xml version="1.0" encoding="utf-8"?>
<ds:datastoreItem xmlns:ds="http://schemas.openxmlformats.org/officeDocument/2006/customXml" ds:itemID="{A04F9309-D9FE-4E58-8CF0-928556805A7F}">
  <ds:schemaRefs/>
</ds:datastoreItem>
</file>

<file path=customXml/itemProps3.xml><?xml version="1.0" encoding="utf-8"?>
<ds:datastoreItem xmlns:ds="http://schemas.openxmlformats.org/officeDocument/2006/customXml" ds:itemID="{4AA06513-E0E5-41A4-B9C0-F17A3FA6A262}">
  <ds:schemaRefs/>
</ds:datastoreItem>
</file>

<file path=customXml/itemProps4.xml><?xml version="1.0" encoding="utf-8"?>
<ds:datastoreItem xmlns:ds="http://schemas.openxmlformats.org/officeDocument/2006/customXml" ds:itemID="{52255FB6-EFA9-46E3-AA69-F0F349B5B08E}">
  <ds:schemaRefs/>
</ds:datastoreItem>
</file>

<file path=customXml/itemProps5.xml><?xml version="1.0" encoding="utf-8"?>
<ds:datastoreItem xmlns:ds="http://schemas.openxmlformats.org/officeDocument/2006/customXml" ds:itemID="{53607194-E6BF-48C4-A286-8C15A6E9BC21}">
  <ds:schemaRefs/>
</ds:datastoreItem>
</file>

<file path=customXml/itemProps6.xml><?xml version="1.0" encoding="utf-8"?>
<ds:datastoreItem xmlns:ds="http://schemas.openxmlformats.org/officeDocument/2006/customXml" ds:itemID="{7D791563-5DF4-4A78-9297-E49C16AF2D63}">
  <ds:schemaRefs/>
</ds:datastoreItem>
</file>

<file path=customXml/itemProps7.xml><?xml version="1.0" encoding="utf-8"?>
<ds:datastoreItem xmlns:ds="http://schemas.openxmlformats.org/officeDocument/2006/customXml" ds:itemID="{DDC2E69E-FB51-4C7D-9FF5-0924FAFE91FE}">
  <ds:schemaRefs/>
</ds:datastoreItem>
</file>

<file path=customXml/itemProps8.xml><?xml version="1.0" encoding="utf-8"?>
<ds:datastoreItem xmlns:ds="http://schemas.openxmlformats.org/officeDocument/2006/customXml" ds:itemID="{E7B59C14-CDFE-4383-86FD-665891BA8FE8}">
  <ds:schemaRefs/>
</ds:datastoreItem>
</file>

<file path=customXml/itemProps9.xml><?xml version="1.0" encoding="utf-8"?>
<ds:datastoreItem xmlns:ds="http://schemas.openxmlformats.org/officeDocument/2006/customXml" ds:itemID="{16D020EC-1A08-4B36-BFF7-B11EB4684C62}">
  <ds:schemaRefs/>
</ds:datastoreItem>
</file>

<file path=docProps/app.xml><?xml version="1.0" encoding="utf-8"?>
<Properties xmlns="http://schemas.openxmlformats.org/officeDocument/2006/extended-properties" xmlns:vt="http://schemas.openxmlformats.org/officeDocument/2006/docPropsVTypes">
  <Template>{7192BA0C-FBB4-4006-89F3-D1212EBAA5C1}tf78829772_win32</Template>
  <TotalTime>0</TotalTime>
  <Words>474</Words>
  <Application>Microsoft Office PowerPoint</Application>
  <PresentationFormat>Widescreen</PresentationFormat>
  <Paragraphs>43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Garamond</vt:lpstr>
      <vt:lpstr>Sagona Book</vt:lpstr>
      <vt:lpstr>Sagona ExtraLight</vt:lpstr>
      <vt:lpstr>Times New Roman</vt:lpstr>
      <vt:lpstr>SavonVTI</vt:lpstr>
      <vt:lpstr>Business Meeting Voting &amp; Elections</vt:lpstr>
      <vt:lpstr>Template Instructions</vt:lpstr>
      <vt:lpstr>Voting Schedule</vt:lpstr>
      <vt:lpstr>Motion #1</vt:lpstr>
      <vt:lpstr>Vote on Motion #1 (Move that the Town vote to raise and appropriate $200,000, to be expended under the direction of the Selectboard, to provide point of entry treatment (POET) systems instead of providing bottled water)</vt:lpstr>
      <vt:lpstr>Motion #2</vt:lpstr>
      <vt:lpstr>Vote on Motion #2 (Move that the Town vote transfer the sum of $22,460 from ARPA Funds account #28-000-3590-281001, to be expended under the direction of the Selectboard to provide and install PFAS water treatment equipment at Bagg Hall.)</vt:lpstr>
      <vt:lpstr>John Smith</vt:lpstr>
      <vt:lpstr>Maria Blake</vt:lpstr>
      <vt:lpstr>Select your candidate (pick one)</vt:lpstr>
      <vt:lpstr>Thank you for your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HOA Board Elections</dc:title>
  <dc:creator>Peter Babel</dc:creator>
  <cp:lastModifiedBy>Peter Babel</cp:lastModifiedBy>
  <cp:revision>16</cp:revision>
  <dcterms:created xsi:type="dcterms:W3CDTF">2021-12-28T15:36:51Z</dcterms:created>
  <dcterms:modified xsi:type="dcterms:W3CDTF">2021-12-28T22:34:07Z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PresentationID">
    <vt:lpwstr>2bb3bf76b6a842f4b4cbdeb5ed28e4ff</vt:lpwstr>
  </property>
  <property fmtid="{D5CDD505-2E9C-101B-9397-08002B2CF9AE}" pid="4" name="PresentationVersion">
    <vt:lpwstr>2.1</vt:lpwstr>
  </property>
  <property fmtid="{D5CDD505-2E9C-101B-9397-08002B2CF9AE}" pid="5" name="IsExistingPresentation">
    <vt:lpwstr>Yes</vt:lpwstr>
  </property>
</Properties>
</file>